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  <p:sldId id="483" r:id="rId3"/>
    <p:sldId id="413" r:id="rId4"/>
    <p:sldId id="469" r:id="rId5"/>
    <p:sldId id="1060" r:id="rId6"/>
    <p:sldId id="268" r:id="rId7"/>
    <p:sldId id="266" r:id="rId8"/>
    <p:sldId id="262" r:id="rId9"/>
    <p:sldId id="272" r:id="rId10"/>
    <p:sldId id="274" r:id="rId11"/>
    <p:sldId id="1061" r:id="rId12"/>
    <p:sldId id="490" r:id="rId13"/>
    <p:sldId id="470" r:id="rId14"/>
    <p:sldId id="344" r:id="rId15"/>
    <p:sldId id="34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80ECD-1E72-3C47-B2B9-34367ABD2E70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771D830-79E4-7A4A-B57A-4CAEA4857F86}">
      <dgm:prSet custT="1"/>
      <dgm:spPr/>
      <dgm:t>
        <a:bodyPr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dirty="0"/>
            <a:t>Değerlendirme Öncesi </a:t>
          </a:r>
        </a:p>
      </dgm:t>
    </dgm:pt>
    <dgm:pt modelId="{D9232229-AF3B-7842-B591-624E313538C3}" type="parTrans" cxnId="{17F8C462-58B4-2746-BACD-070681F7A189}">
      <dgm:prSet/>
      <dgm:spPr/>
      <dgm:t>
        <a:bodyPr/>
        <a:lstStyle/>
        <a:p>
          <a:endParaRPr lang="tr-TR"/>
        </a:p>
      </dgm:t>
    </dgm:pt>
    <dgm:pt modelId="{37ABFBB6-7BA3-0D45-8C1B-4098AFE70549}" type="sibTrans" cxnId="{17F8C462-58B4-2746-BACD-070681F7A189}">
      <dgm:prSet/>
      <dgm:spPr/>
      <dgm:t>
        <a:bodyPr/>
        <a:lstStyle/>
        <a:p>
          <a:endParaRPr lang="tr-TR"/>
        </a:p>
      </dgm:t>
    </dgm:pt>
    <dgm:pt modelId="{EFDD4706-6F07-C04F-A91C-476793B07EC2}">
      <dgm:prSet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b="1" dirty="0"/>
            <a:t>Değerlendirme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b="1" dirty="0"/>
            <a:t> Sonrası 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dirty="0"/>
            <a:t>- Rapor Hazırlama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dirty="0"/>
            <a:t>- Saha ziyareti sonrası rapor yazımına aktif katılım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dirty="0"/>
            <a:t>- Sadece «</a:t>
          </a:r>
          <a:r>
            <a:rPr lang="tr-TR" b="1" dirty="0"/>
            <a:t>uygun</a:t>
          </a:r>
          <a:r>
            <a:rPr lang="tr-TR" dirty="0"/>
            <a:t>» veya «</a:t>
          </a:r>
          <a:r>
            <a:rPr lang="tr-TR" b="1" dirty="0"/>
            <a:t>Uygun değil</a:t>
          </a:r>
          <a:r>
            <a:rPr lang="tr-TR" dirty="0"/>
            <a:t>» gibi kısa ifadeler yerine gerekçeleri ile açıklamalar yapılması beklenir.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dirty="0"/>
            <a:t>- Her bir ana başlık açısından Birimin </a:t>
          </a:r>
          <a:r>
            <a:rPr lang="tr-TR" b="1" dirty="0"/>
            <a:t>Güçlü Yönleri</a:t>
          </a:r>
          <a:r>
            <a:rPr lang="tr-TR" dirty="0"/>
            <a:t>, </a:t>
          </a:r>
          <a:r>
            <a:rPr lang="tr-TR" b="1" dirty="0"/>
            <a:t>Gelişemeye Açık Yönleri </a:t>
          </a:r>
          <a:r>
            <a:rPr lang="tr-TR" dirty="0"/>
            <a:t>ve takımın </a:t>
          </a:r>
          <a:r>
            <a:rPr lang="tr-TR" b="1" dirty="0"/>
            <a:t>Önerileri </a:t>
          </a:r>
          <a:r>
            <a:rPr lang="tr-TR" dirty="0"/>
            <a:t>yer almalıdır.</a:t>
          </a:r>
        </a:p>
      </dgm:t>
    </dgm:pt>
    <dgm:pt modelId="{0B9E308C-DF2A-9743-B179-DB68AB7002D9}" type="parTrans" cxnId="{57FCEFF6-4F32-364E-B3C9-7A0D4BAB4FD6}">
      <dgm:prSet/>
      <dgm:spPr/>
      <dgm:t>
        <a:bodyPr/>
        <a:lstStyle/>
        <a:p>
          <a:endParaRPr lang="tr-TR"/>
        </a:p>
      </dgm:t>
    </dgm:pt>
    <dgm:pt modelId="{0CB0C24B-62CE-334B-B92D-71F4D2FE0298}" type="sibTrans" cxnId="{57FCEFF6-4F32-364E-B3C9-7A0D4BAB4FD6}">
      <dgm:prSet/>
      <dgm:spPr/>
      <dgm:t>
        <a:bodyPr/>
        <a:lstStyle/>
        <a:p>
          <a:endParaRPr lang="tr-TR"/>
        </a:p>
      </dgm:t>
    </dgm:pt>
    <dgm:pt modelId="{91DEE50A-AC09-9940-BB9E-E97E8D249C7F}">
      <dgm:prSet custT="1"/>
      <dgm:spPr/>
      <dgm:t>
        <a:bodyPr/>
        <a:lstStyle/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dirty="0"/>
            <a:t>Değerlendirme </a:t>
          </a:r>
        </a:p>
      </dgm:t>
    </dgm:pt>
    <dgm:pt modelId="{A3FE5371-F7E5-E644-86EE-14704218A75B}" type="parTrans" cxnId="{3402C149-9B4D-E041-8B07-BE47AD4D76FB}">
      <dgm:prSet/>
      <dgm:spPr/>
      <dgm:t>
        <a:bodyPr/>
        <a:lstStyle/>
        <a:p>
          <a:endParaRPr lang="tr-TR"/>
        </a:p>
      </dgm:t>
    </dgm:pt>
    <dgm:pt modelId="{320A229C-86A4-E849-8C2E-5334B9AEA457}" type="sibTrans" cxnId="{3402C149-9B4D-E041-8B07-BE47AD4D76FB}">
      <dgm:prSet/>
      <dgm:spPr/>
      <dgm:t>
        <a:bodyPr/>
        <a:lstStyle/>
        <a:p>
          <a:endParaRPr lang="tr-TR"/>
        </a:p>
      </dgm:t>
    </dgm:pt>
    <dgm:pt modelId="{89F180A7-BE57-8A45-AA13-D1DD571CDD75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Ekip organizasyonu</a:t>
          </a:r>
          <a:endParaRPr lang="tr-TR" dirty="0"/>
        </a:p>
      </dgm:t>
    </dgm:pt>
    <dgm:pt modelId="{C0A96478-A794-4F49-ACBD-04A2E5DC6359}" type="parTrans" cxnId="{CAAA70C9-7FC3-544B-9FA2-002D073C93A2}">
      <dgm:prSet/>
      <dgm:spPr/>
      <dgm:t>
        <a:bodyPr/>
        <a:lstStyle/>
        <a:p>
          <a:endParaRPr lang="tr-TR"/>
        </a:p>
      </dgm:t>
    </dgm:pt>
    <dgm:pt modelId="{215EC93F-3487-DF4D-8C94-BD872F9397F7}" type="sibTrans" cxnId="{CAAA70C9-7FC3-544B-9FA2-002D073C93A2}">
      <dgm:prSet/>
      <dgm:spPr/>
      <dgm:t>
        <a:bodyPr/>
        <a:lstStyle/>
        <a:p>
          <a:endParaRPr lang="tr-TR"/>
        </a:p>
      </dgm:t>
    </dgm:pt>
    <dgm:pt modelId="{0784E6E7-168B-4447-BF44-DE0A8F1D4959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Görev dağılımı</a:t>
          </a:r>
          <a:endParaRPr lang="tr-TR" dirty="0"/>
        </a:p>
      </dgm:t>
    </dgm:pt>
    <dgm:pt modelId="{952A445D-10FF-8D4B-9388-66B9353E831D}" type="parTrans" cxnId="{EEAC0A35-6497-BA41-917C-5A84B09058F8}">
      <dgm:prSet/>
      <dgm:spPr/>
      <dgm:t>
        <a:bodyPr/>
        <a:lstStyle/>
        <a:p>
          <a:endParaRPr lang="tr-TR"/>
        </a:p>
      </dgm:t>
    </dgm:pt>
    <dgm:pt modelId="{1707499C-9DF2-A44D-A107-9105ECA0584D}" type="sibTrans" cxnId="{EEAC0A35-6497-BA41-917C-5A84B09058F8}">
      <dgm:prSet/>
      <dgm:spPr/>
      <dgm:t>
        <a:bodyPr/>
        <a:lstStyle/>
        <a:p>
          <a:endParaRPr lang="tr-TR"/>
        </a:p>
      </dgm:t>
    </dgm:pt>
    <dgm:pt modelId="{097071C5-8DAC-A846-86C2-04A5E51A8B54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Ön inceleme (ÖDR, Web sayfası, vb. ayrıntılı olarak incelenmelidir.)</a:t>
          </a:r>
          <a:endParaRPr lang="tr-TR" dirty="0"/>
        </a:p>
      </dgm:t>
    </dgm:pt>
    <dgm:pt modelId="{8AB72B06-4161-BD49-9823-0ABA7D9939FB}" type="parTrans" cxnId="{FD0CF7B6-F91F-8E40-9C94-23812FD6B58F}">
      <dgm:prSet/>
      <dgm:spPr/>
      <dgm:t>
        <a:bodyPr/>
        <a:lstStyle/>
        <a:p>
          <a:endParaRPr lang="tr-TR"/>
        </a:p>
      </dgm:t>
    </dgm:pt>
    <dgm:pt modelId="{592B1546-8CE6-A941-929C-6270575753AE}" type="sibTrans" cxnId="{FD0CF7B6-F91F-8E40-9C94-23812FD6B58F}">
      <dgm:prSet/>
      <dgm:spPr/>
      <dgm:t>
        <a:bodyPr/>
        <a:lstStyle/>
        <a:p>
          <a:endParaRPr lang="tr-TR"/>
        </a:p>
      </dgm:t>
    </dgm:pt>
    <dgm:pt modelId="{1B5E6EA1-58E1-304B-9BF7-1D6A64EC2BC6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- Saha ziyareti Açılış toplantısı ile başlar. </a:t>
          </a:r>
        </a:p>
      </dgm:t>
    </dgm:pt>
    <dgm:pt modelId="{337FD142-DF6D-474B-963D-5E05038C3B04}" type="parTrans" cxnId="{0D633FCE-3339-1048-B5C7-4F83BEB7D495}">
      <dgm:prSet/>
      <dgm:spPr/>
      <dgm:t>
        <a:bodyPr/>
        <a:lstStyle/>
        <a:p>
          <a:endParaRPr lang="tr-TR"/>
        </a:p>
      </dgm:t>
    </dgm:pt>
    <dgm:pt modelId="{E81AB874-7E14-6241-A82B-51AE436DB798}" type="sibTrans" cxnId="{0D633FCE-3339-1048-B5C7-4F83BEB7D495}">
      <dgm:prSet/>
      <dgm:spPr/>
      <dgm:t>
        <a:bodyPr/>
        <a:lstStyle/>
        <a:p>
          <a:endParaRPr lang="tr-TR"/>
        </a:p>
      </dgm:t>
    </dgm:pt>
    <dgm:pt modelId="{73923C95-030D-4729-A06B-D754BB004B3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- Sahada kurum işleyişine riayet edilir.</a:t>
          </a:r>
        </a:p>
      </dgm:t>
    </dgm:pt>
    <dgm:pt modelId="{AF6F1D6D-8EAA-4701-B937-D2F0B6D54454}" type="parTrans" cxnId="{5BF5FCF4-1423-4D3E-B8D8-22A78F3AC425}">
      <dgm:prSet/>
      <dgm:spPr/>
      <dgm:t>
        <a:bodyPr/>
        <a:lstStyle/>
        <a:p>
          <a:endParaRPr lang="en-US"/>
        </a:p>
      </dgm:t>
    </dgm:pt>
    <dgm:pt modelId="{2B3697C8-994D-403E-92C5-17BB9DFA786B}" type="sibTrans" cxnId="{5BF5FCF4-1423-4D3E-B8D8-22A78F3AC425}">
      <dgm:prSet/>
      <dgm:spPr/>
      <dgm:t>
        <a:bodyPr/>
        <a:lstStyle/>
        <a:p>
          <a:endParaRPr lang="en-US"/>
        </a:p>
      </dgm:t>
    </dgm:pt>
    <dgm:pt modelId="{E7710EA7-4170-4CF6-9337-EFB97B21482A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Ekip toplantısı</a:t>
          </a:r>
          <a:endParaRPr lang="tr-TR" dirty="0"/>
        </a:p>
      </dgm:t>
    </dgm:pt>
    <dgm:pt modelId="{2E1E13C1-CED4-4CD9-A427-06B6478C9B30}" type="parTrans" cxnId="{3EB6149C-84BD-48F4-86CC-0602DA0B15AD}">
      <dgm:prSet/>
      <dgm:spPr/>
      <dgm:t>
        <a:bodyPr/>
        <a:lstStyle/>
        <a:p>
          <a:endParaRPr lang="en-US"/>
        </a:p>
      </dgm:t>
    </dgm:pt>
    <dgm:pt modelId="{1445E933-1285-4AD1-B8B4-B16C31E34B1F}" type="sibTrans" cxnId="{3EB6149C-84BD-48F4-86CC-0602DA0B15AD}">
      <dgm:prSet/>
      <dgm:spPr/>
      <dgm:t>
        <a:bodyPr/>
        <a:lstStyle/>
        <a:p>
          <a:endParaRPr lang="en-US"/>
        </a:p>
      </dgm:t>
    </dgm:pt>
    <dgm:pt modelId="{7914584A-89E2-434D-9602-FEB6B2F257D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- Kapanış toplantısı ile tamamlanır.</a:t>
          </a:r>
        </a:p>
      </dgm:t>
    </dgm:pt>
    <dgm:pt modelId="{6F80644C-78A5-4C92-BB0E-13618FCE4AC2}" type="parTrans" cxnId="{7DC2788F-2AEC-491A-A775-14AF0CAE6E62}">
      <dgm:prSet/>
      <dgm:spPr/>
      <dgm:t>
        <a:bodyPr/>
        <a:lstStyle/>
        <a:p>
          <a:endParaRPr lang="en-US"/>
        </a:p>
      </dgm:t>
    </dgm:pt>
    <dgm:pt modelId="{54DC8907-BDD0-49F4-8A66-043F36A69EA2}" type="sibTrans" cxnId="{7DC2788F-2AEC-491A-A775-14AF0CAE6E62}">
      <dgm:prSet/>
      <dgm:spPr/>
      <dgm:t>
        <a:bodyPr/>
        <a:lstStyle/>
        <a:p>
          <a:endParaRPr lang="en-US"/>
        </a:p>
      </dgm:t>
    </dgm:pt>
    <dgm:pt modelId="{17331843-6BB4-42F6-BAC4-30EBF35A1665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- Bu toplantılara üst yöneticinin katılması beklenir.</a:t>
          </a:r>
        </a:p>
      </dgm:t>
    </dgm:pt>
    <dgm:pt modelId="{0651F4B0-0C90-4896-83FC-1A0DF5E42F4A}" type="parTrans" cxnId="{CA227E73-F84C-44AE-B2F2-64880A5CD3E6}">
      <dgm:prSet/>
      <dgm:spPr/>
      <dgm:t>
        <a:bodyPr/>
        <a:lstStyle/>
        <a:p>
          <a:endParaRPr lang="en-US"/>
        </a:p>
      </dgm:t>
    </dgm:pt>
    <dgm:pt modelId="{95428A09-1072-45A8-93C3-3AC19A250E4B}" type="sibTrans" cxnId="{CA227E73-F84C-44AE-B2F2-64880A5CD3E6}">
      <dgm:prSet/>
      <dgm:spPr/>
      <dgm:t>
        <a:bodyPr/>
        <a:lstStyle/>
        <a:p>
          <a:endParaRPr lang="en-US"/>
        </a:p>
      </dgm:t>
    </dgm:pt>
    <dgm:pt modelId="{F3C6EDED-8674-42C2-930F-4EBEE302360F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Değerlendirme sistematiğine</a:t>
          </a:r>
          <a:endParaRPr lang="tr-TR" dirty="0"/>
        </a:p>
      </dgm:t>
    </dgm:pt>
    <dgm:pt modelId="{26755084-AFE3-4C37-9B77-0942731CBA87}" type="parTrans" cxnId="{CFB5E54A-12C2-43CC-9C53-D94D7CB7BA17}">
      <dgm:prSet/>
      <dgm:spPr/>
      <dgm:t>
        <a:bodyPr/>
        <a:lstStyle/>
        <a:p>
          <a:endParaRPr lang="en-US"/>
        </a:p>
      </dgm:t>
    </dgm:pt>
    <dgm:pt modelId="{20901105-9C71-4EE3-9FBC-119ACC7D638B}" type="sibTrans" cxnId="{CFB5E54A-12C2-43CC-9C53-D94D7CB7BA17}">
      <dgm:prSet/>
      <dgm:spPr/>
      <dgm:t>
        <a:bodyPr/>
        <a:lstStyle/>
        <a:p>
          <a:endParaRPr lang="en-US"/>
        </a:p>
      </dgm:t>
    </dgm:pt>
    <dgm:pt modelId="{833ED96A-551E-454F-A844-93DF471B15A7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Soru sorma teknikleri </a:t>
          </a:r>
        </a:p>
      </dgm:t>
    </dgm:pt>
    <dgm:pt modelId="{11F10AD5-AE7E-47E8-B745-BDA833A06093}" type="parTrans" cxnId="{F07D0E2D-3DD0-4F4A-A00A-8AAC575D911B}">
      <dgm:prSet/>
      <dgm:spPr/>
      <dgm:t>
        <a:bodyPr/>
        <a:lstStyle/>
        <a:p>
          <a:endParaRPr lang="en-US"/>
        </a:p>
      </dgm:t>
    </dgm:pt>
    <dgm:pt modelId="{A88441D5-9F63-4C28-BC2F-40A4DE8B2CBE}" type="sibTrans" cxnId="{F07D0E2D-3DD0-4F4A-A00A-8AAC575D911B}">
      <dgm:prSet/>
      <dgm:spPr/>
      <dgm:t>
        <a:bodyPr/>
        <a:lstStyle/>
        <a:p>
          <a:endParaRPr lang="en-US"/>
        </a:p>
      </dgm:t>
    </dgm:pt>
    <dgm:pt modelId="{E7859B94-352C-4772-9522-0C5C80371267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- İletişim kuralları </a:t>
          </a:r>
        </a:p>
      </dgm:t>
    </dgm:pt>
    <dgm:pt modelId="{05051E4C-142E-4454-84A9-9FAF7EE15106}" type="parTrans" cxnId="{527B8D91-191D-451D-BAFD-26BAFA30E461}">
      <dgm:prSet/>
      <dgm:spPr/>
      <dgm:t>
        <a:bodyPr/>
        <a:lstStyle/>
        <a:p>
          <a:endParaRPr lang="en-US"/>
        </a:p>
      </dgm:t>
    </dgm:pt>
    <dgm:pt modelId="{D669D11E-F564-4C28-8B20-5EF73EBD69E5}" type="sibTrans" cxnId="{527B8D91-191D-451D-BAFD-26BAFA30E461}">
      <dgm:prSet/>
      <dgm:spPr/>
      <dgm:t>
        <a:bodyPr/>
        <a:lstStyle/>
        <a:p>
          <a:endParaRPr lang="en-US"/>
        </a:p>
      </dgm:t>
    </dgm:pt>
    <dgm:pt modelId="{64388015-4870-4B31-968B-A11A217F5CD1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>
              <a:solidFill>
                <a:schemeClr val="tx1"/>
              </a:solidFill>
            </a:rPr>
            <a:t>(Yüz yüze/Çevrim içi) </a:t>
          </a:r>
        </a:p>
      </dgm:t>
    </dgm:pt>
    <dgm:pt modelId="{AEE6F647-3A0A-4FBC-A540-F4C8299F0CFB}" type="parTrans" cxnId="{AFD9FAAF-1D51-4306-A07B-2004790DB28D}">
      <dgm:prSet/>
      <dgm:spPr/>
      <dgm:t>
        <a:bodyPr/>
        <a:lstStyle/>
        <a:p>
          <a:endParaRPr lang="tr-TR"/>
        </a:p>
      </dgm:t>
    </dgm:pt>
    <dgm:pt modelId="{87FAEB7C-E556-4B12-835D-657E1EC14C20}" type="sibTrans" cxnId="{AFD9FAAF-1D51-4306-A07B-2004790DB28D}">
      <dgm:prSet/>
      <dgm:spPr/>
      <dgm:t>
        <a:bodyPr/>
        <a:lstStyle/>
        <a:p>
          <a:endParaRPr lang="tr-TR"/>
        </a:p>
      </dgm:t>
    </dgm:pt>
    <dgm:pt modelId="{2DBD5698-8AFC-438B-A3C0-885309FAEC3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000" dirty="0"/>
        </a:p>
      </dgm:t>
    </dgm:pt>
    <dgm:pt modelId="{A56B4C28-246D-4DE4-9DC0-48D3E1A1CDBB}" type="parTrans" cxnId="{832D599E-0B90-4874-B0A4-270D2B75A68D}">
      <dgm:prSet/>
      <dgm:spPr/>
      <dgm:t>
        <a:bodyPr/>
        <a:lstStyle/>
        <a:p>
          <a:endParaRPr lang="tr-TR"/>
        </a:p>
      </dgm:t>
    </dgm:pt>
    <dgm:pt modelId="{ABA4C1CC-3037-4B9E-A7EC-504D8AB50DAB}" type="sibTrans" cxnId="{832D599E-0B90-4874-B0A4-270D2B75A68D}">
      <dgm:prSet/>
      <dgm:spPr/>
      <dgm:t>
        <a:bodyPr/>
        <a:lstStyle/>
        <a:p>
          <a:endParaRPr lang="tr-TR"/>
        </a:p>
      </dgm:t>
    </dgm:pt>
    <dgm:pt modelId="{397C85D1-0CED-B349-AC42-55D6B3981DBF}" type="pres">
      <dgm:prSet presAssocID="{11A80ECD-1E72-3C47-B2B9-34367ABD2E70}" presName="Name0" presStyleCnt="0">
        <dgm:presLayoutVars>
          <dgm:dir/>
          <dgm:resizeHandles val="exact"/>
        </dgm:presLayoutVars>
      </dgm:prSet>
      <dgm:spPr/>
    </dgm:pt>
    <dgm:pt modelId="{1ACCFA81-EBA4-AB4D-8014-B95FBFCE2CFB}" type="pres">
      <dgm:prSet presAssocID="{6771D830-79E4-7A4A-B57A-4CAEA4857F86}" presName="node" presStyleLbl="node1" presStyleIdx="0" presStyleCnt="3" custScaleX="119183">
        <dgm:presLayoutVars>
          <dgm:bulletEnabled val="1"/>
        </dgm:presLayoutVars>
      </dgm:prSet>
      <dgm:spPr/>
    </dgm:pt>
    <dgm:pt modelId="{3EB580C5-DEC3-C944-BEFB-CC368DCF1EB5}" type="pres">
      <dgm:prSet presAssocID="{37ABFBB6-7BA3-0D45-8C1B-4098AFE70549}" presName="sibTrans" presStyleLbl="sibTrans2D1" presStyleIdx="0" presStyleCnt="2"/>
      <dgm:spPr/>
    </dgm:pt>
    <dgm:pt modelId="{546F20AA-6E70-E143-A3B4-4AA11ECF53BA}" type="pres">
      <dgm:prSet presAssocID="{37ABFBB6-7BA3-0D45-8C1B-4098AFE70549}" presName="connectorText" presStyleLbl="sibTrans2D1" presStyleIdx="0" presStyleCnt="2"/>
      <dgm:spPr/>
    </dgm:pt>
    <dgm:pt modelId="{7CBF584B-7BBA-4D4E-976C-EA5C14F61391}" type="pres">
      <dgm:prSet presAssocID="{91DEE50A-AC09-9940-BB9E-E97E8D249C7F}" presName="node" presStyleLbl="node1" presStyleIdx="1" presStyleCnt="3" custScaleX="113511">
        <dgm:presLayoutVars>
          <dgm:bulletEnabled val="1"/>
        </dgm:presLayoutVars>
      </dgm:prSet>
      <dgm:spPr/>
    </dgm:pt>
    <dgm:pt modelId="{6E6C9B11-75AF-7F44-911E-C52D3312C4ED}" type="pres">
      <dgm:prSet presAssocID="{320A229C-86A4-E849-8C2E-5334B9AEA457}" presName="sibTrans" presStyleLbl="sibTrans2D1" presStyleIdx="1" presStyleCnt="2"/>
      <dgm:spPr/>
    </dgm:pt>
    <dgm:pt modelId="{84889B42-83CE-4A44-BF9D-341322759BD4}" type="pres">
      <dgm:prSet presAssocID="{320A229C-86A4-E849-8C2E-5334B9AEA457}" presName="connectorText" presStyleLbl="sibTrans2D1" presStyleIdx="1" presStyleCnt="2"/>
      <dgm:spPr/>
    </dgm:pt>
    <dgm:pt modelId="{B841756F-4893-EE4B-BA17-496A12F47BC1}" type="pres">
      <dgm:prSet presAssocID="{EFDD4706-6F07-C04F-A91C-476793B07EC2}" presName="node" presStyleLbl="node1" presStyleIdx="2" presStyleCnt="3" custScaleX="112981">
        <dgm:presLayoutVars>
          <dgm:bulletEnabled val="1"/>
        </dgm:presLayoutVars>
      </dgm:prSet>
      <dgm:spPr/>
    </dgm:pt>
  </dgm:ptLst>
  <dgm:cxnLst>
    <dgm:cxn modelId="{0CB65700-72A0-BA4E-BB3B-962926FA298E}" type="presOf" srcId="{097071C5-8DAC-A846-86C2-04A5E51A8B54}" destId="{1ACCFA81-EBA4-AB4D-8014-B95FBFCE2CFB}" srcOrd="0" destOrd="4" presId="urn:microsoft.com/office/officeart/2005/8/layout/process1"/>
    <dgm:cxn modelId="{0048BD03-5500-934A-9C53-340856B051DB}" type="presOf" srcId="{320A229C-86A4-E849-8C2E-5334B9AEA457}" destId="{6E6C9B11-75AF-7F44-911E-C52D3312C4ED}" srcOrd="0" destOrd="0" presId="urn:microsoft.com/office/officeart/2005/8/layout/process1"/>
    <dgm:cxn modelId="{3AB3D303-8321-EE40-9C85-C5F848E654C5}" type="presOf" srcId="{37ABFBB6-7BA3-0D45-8C1B-4098AFE70549}" destId="{546F20AA-6E70-E143-A3B4-4AA11ECF53BA}" srcOrd="1" destOrd="0" presId="urn:microsoft.com/office/officeart/2005/8/layout/process1"/>
    <dgm:cxn modelId="{4BAE6A08-F4FE-0441-BE55-3956B2B120A6}" type="presOf" srcId="{320A229C-86A4-E849-8C2E-5334B9AEA457}" destId="{84889B42-83CE-4A44-BF9D-341322759BD4}" srcOrd="1" destOrd="0" presId="urn:microsoft.com/office/officeart/2005/8/layout/process1"/>
    <dgm:cxn modelId="{0BD2A50F-D1EF-D54A-8A25-D70922DC6A9A}" type="presOf" srcId="{6771D830-79E4-7A4A-B57A-4CAEA4857F86}" destId="{1ACCFA81-EBA4-AB4D-8014-B95FBFCE2CFB}" srcOrd="0" destOrd="0" presId="urn:microsoft.com/office/officeart/2005/8/layout/process1"/>
    <dgm:cxn modelId="{1A178921-ED3D-3B46-A593-2AFF5F232AB7}" type="presOf" srcId="{1B5E6EA1-58E1-304B-9BF7-1D6A64EC2BC6}" destId="{7CBF584B-7BBA-4D4E-976C-EA5C14F61391}" srcOrd="0" destOrd="1" presId="urn:microsoft.com/office/officeart/2005/8/layout/process1"/>
    <dgm:cxn modelId="{A0938C27-74D6-4C63-94C1-34FA9837FC58}" type="presOf" srcId="{73923C95-030D-4729-A06B-D754BB004B32}" destId="{7CBF584B-7BBA-4D4E-976C-EA5C14F61391}" srcOrd="0" destOrd="4" presId="urn:microsoft.com/office/officeart/2005/8/layout/process1"/>
    <dgm:cxn modelId="{F07D0E2D-3DD0-4F4A-A00A-8AAC575D911B}" srcId="{6771D830-79E4-7A4A-B57A-4CAEA4857F86}" destId="{833ED96A-551E-454F-A844-93DF471B15A7}" srcOrd="6" destOrd="0" parTransId="{11F10AD5-AE7E-47E8-B745-BDA833A06093}" sibTransId="{A88441D5-9F63-4C28-BC2F-40A4DE8B2CBE}"/>
    <dgm:cxn modelId="{EEAC0A35-6497-BA41-917C-5A84B09058F8}" srcId="{6771D830-79E4-7A4A-B57A-4CAEA4857F86}" destId="{0784E6E7-168B-4447-BF44-DE0A8F1D4959}" srcOrd="1" destOrd="0" parTransId="{952A445D-10FF-8D4B-9388-66B9353E831D}" sibTransId="{1707499C-9DF2-A44D-A107-9105ECA0584D}"/>
    <dgm:cxn modelId="{47E30038-A1AC-45E8-B90D-AF58155B12F1}" type="presOf" srcId="{7914584A-89E2-434D-9602-FEB6B2F257DB}" destId="{7CBF584B-7BBA-4D4E-976C-EA5C14F61391}" srcOrd="0" destOrd="2" presId="urn:microsoft.com/office/officeart/2005/8/layout/process1"/>
    <dgm:cxn modelId="{4F542C38-FBCF-4D37-90AB-7BE55ABEDA3D}" type="presOf" srcId="{F3C6EDED-8674-42C2-930F-4EBEE302360F}" destId="{1ACCFA81-EBA4-AB4D-8014-B95FBFCE2CFB}" srcOrd="0" destOrd="5" presId="urn:microsoft.com/office/officeart/2005/8/layout/process1"/>
    <dgm:cxn modelId="{9BADDA3B-ED21-884D-8F24-BE161EF588C8}" type="presOf" srcId="{EFDD4706-6F07-C04F-A91C-476793B07EC2}" destId="{B841756F-4893-EE4B-BA17-496A12F47BC1}" srcOrd="0" destOrd="0" presId="urn:microsoft.com/office/officeart/2005/8/layout/process1"/>
    <dgm:cxn modelId="{17F8C462-58B4-2746-BACD-070681F7A189}" srcId="{11A80ECD-1E72-3C47-B2B9-34367ABD2E70}" destId="{6771D830-79E4-7A4A-B57A-4CAEA4857F86}" srcOrd="0" destOrd="0" parTransId="{D9232229-AF3B-7842-B591-624E313538C3}" sibTransId="{37ABFBB6-7BA3-0D45-8C1B-4098AFE70549}"/>
    <dgm:cxn modelId="{3402C149-9B4D-E041-8B07-BE47AD4D76FB}" srcId="{11A80ECD-1E72-3C47-B2B9-34367ABD2E70}" destId="{91DEE50A-AC09-9940-BB9E-E97E8D249C7F}" srcOrd="1" destOrd="0" parTransId="{A3FE5371-F7E5-E644-86EE-14704218A75B}" sibTransId="{320A229C-86A4-E849-8C2E-5334B9AEA457}"/>
    <dgm:cxn modelId="{CFB5E54A-12C2-43CC-9C53-D94D7CB7BA17}" srcId="{6771D830-79E4-7A4A-B57A-4CAEA4857F86}" destId="{F3C6EDED-8674-42C2-930F-4EBEE302360F}" srcOrd="4" destOrd="0" parTransId="{26755084-AFE3-4C37-9B77-0942731CBA87}" sibTransId="{20901105-9C71-4EE3-9FBC-119ACC7D638B}"/>
    <dgm:cxn modelId="{CA227E73-F84C-44AE-B2F2-64880A5CD3E6}" srcId="{91DEE50A-AC09-9940-BB9E-E97E8D249C7F}" destId="{17331843-6BB4-42F6-BAC4-30EBF35A1665}" srcOrd="2" destOrd="0" parTransId="{0651F4B0-0C90-4896-83FC-1A0DF5E42F4A}" sibTransId="{95428A09-1072-45A8-93C3-3AC19A250E4B}"/>
    <dgm:cxn modelId="{4AC87474-FB76-401B-BFF2-2EEB702F3049}" type="presOf" srcId="{64388015-4870-4B31-968B-A11A217F5CD1}" destId="{7CBF584B-7BBA-4D4E-976C-EA5C14F61391}" srcOrd="0" destOrd="6" presId="urn:microsoft.com/office/officeart/2005/8/layout/process1"/>
    <dgm:cxn modelId="{C6471C76-A42E-494A-A4A0-2FE0638180DA}" type="presOf" srcId="{833ED96A-551E-454F-A844-93DF471B15A7}" destId="{1ACCFA81-EBA4-AB4D-8014-B95FBFCE2CFB}" srcOrd="0" destOrd="7" presId="urn:microsoft.com/office/officeart/2005/8/layout/process1"/>
    <dgm:cxn modelId="{7DC2788F-2AEC-491A-A775-14AF0CAE6E62}" srcId="{91DEE50A-AC09-9940-BB9E-E97E8D249C7F}" destId="{7914584A-89E2-434D-9602-FEB6B2F257DB}" srcOrd="1" destOrd="0" parTransId="{6F80644C-78A5-4C92-BB0E-13618FCE4AC2}" sibTransId="{54DC8907-BDD0-49F4-8A66-043F36A69EA2}"/>
    <dgm:cxn modelId="{527B8D91-191D-451D-BAFD-26BAFA30E461}" srcId="{6771D830-79E4-7A4A-B57A-4CAEA4857F86}" destId="{E7859B94-352C-4772-9522-0C5C80371267}" srcOrd="5" destOrd="0" parTransId="{05051E4C-142E-4454-84A9-9FAF7EE15106}" sibTransId="{D669D11E-F564-4C28-8B20-5EF73EBD69E5}"/>
    <dgm:cxn modelId="{66EE4B94-9FD0-E94B-848F-526D68A2418E}" type="presOf" srcId="{37ABFBB6-7BA3-0D45-8C1B-4098AFE70549}" destId="{3EB580C5-DEC3-C944-BEFB-CC368DCF1EB5}" srcOrd="0" destOrd="0" presId="urn:microsoft.com/office/officeart/2005/8/layout/process1"/>
    <dgm:cxn modelId="{32CD459A-63A0-4BF1-9470-6493510A50CE}" type="presOf" srcId="{E7710EA7-4170-4CF6-9337-EFB97B21482A}" destId="{1ACCFA81-EBA4-AB4D-8014-B95FBFCE2CFB}" srcOrd="0" destOrd="3" presId="urn:microsoft.com/office/officeart/2005/8/layout/process1"/>
    <dgm:cxn modelId="{3EB6149C-84BD-48F4-86CC-0602DA0B15AD}" srcId="{6771D830-79E4-7A4A-B57A-4CAEA4857F86}" destId="{E7710EA7-4170-4CF6-9337-EFB97B21482A}" srcOrd="2" destOrd="0" parTransId="{2E1E13C1-CED4-4CD9-A427-06B6478C9B30}" sibTransId="{1445E933-1285-4AD1-B8B4-B16C31E34B1F}"/>
    <dgm:cxn modelId="{832D599E-0B90-4874-B0A4-270D2B75A68D}" srcId="{91DEE50A-AC09-9940-BB9E-E97E8D249C7F}" destId="{2DBD5698-8AFC-438B-A3C0-885309FAEC3B}" srcOrd="4" destOrd="0" parTransId="{A56B4C28-246D-4DE4-9DC0-48D3E1A1CDBB}" sibTransId="{ABA4C1CC-3037-4B9E-A7EC-504D8AB50DAB}"/>
    <dgm:cxn modelId="{AFD9FAAF-1D51-4306-A07B-2004790DB28D}" srcId="{91DEE50A-AC09-9940-BB9E-E97E8D249C7F}" destId="{64388015-4870-4B31-968B-A11A217F5CD1}" srcOrd="5" destOrd="0" parTransId="{AEE6F647-3A0A-4FBC-A540-F4C8299F0CFB}" sibTransId="{87FAEB7C-E556-4B12-835D-657E1EC14C20}"/>
    <dgm:cxn modelId="{FD0CF7B6-F91F-8E40-9C94-23812FD6B58F}" srcId="{6771D830-79E4-7A4A-B57A-4CAEA4857F86}" destId="{097071C5-8DAC-A846-86C2-04A5E51A8B54}" srcOrd="3" destOrd="0" parTransId="{8AB72B06-4161-BD49-9823-0ABA7D9939FB}" sibTransId="{592B1546-8CE6-A941-929C-6270575753AE}"/>
    <dgm:cxn modelId="{76B782BD-41DF-8243-BFE1-39AAB6643DD2}" type="presOf" srcId="{91DEE50A-AC09-9940-BB9E-E97E8D249C7F}" destId="{7CBF584B-7BBA-4D4E-976C-EA5C14F61391}" srcOrd="0" destOrd="0" presId="urn:microsoft.com/office/officeart/2005/8/layout/process1"/>
    <dgm:cxn modelId="{96B4F5C1-554A-4349-9099-7942995AD1F1}" type="presOf" srcId="{0784E6E7-168B-4447-BF44-DE0A8F1D4959}" destId="{1ACCFA81-EBA4-AB4D-8014-B95FBFCE2CFB}" srcOrd="0" destOrd="2" presId="urn:microsoft.com/office/officeart/2005/8/layout/process1"/>
    <dgm:cxn modelId="{E359C0C4-AAD9-5442-8C88-ABB81C1DB75E}" type="presOf" srcId="{89F180A7-BE57-8A45-AA13-D1DD571CDD75}" destId="{1ACCFA81-EBA4-AB4D-8014-B95FBFCE2CFB}" srcOrd="0" destOrd="1" presId="urn:microsoft.com/office/officeart/2005/8/layout/process1"/>
    <dgm:cxn modelId="{25AD68C8-681C-4FC8-939B-ACDF7D939B70}" type="presOf" srcId="{2DBD5698-8AFC-438B-A3C0-885309FAEC3B}" destId="{7CBF584B-7BBA-4D4E-976C-EA5C14F61391}" srcOrd="0" destOrd="5" presId="urn:microsoft.com/office/officeart/2005/8/layout/process1"/>
    <dgm:cxn modelId="{5DCEE6C8-EA92-45B9-B7EE-4B032B85C647}" type="presOf" srcId="{17331843-6BB4-42F6-BAC4-30EBF35A1665}" destId="{7CBF584B-7BBA-4D4E-976C-EA5C14F61391}" srcOrd="0" destOrd="3" presId="urn:microsoft.com/office/officeart/2005/8/layout/process1"/>
    <dgm:cxn modelId="{CAAA70C9-7FC3-544B-9FA2-002D073C93A2}" srcId="{6771D830-79E4-7A4A-B57A-4CAEA4857F86}" destId="{89F180A7-BE57-8A45-AA13-D1DD571CDD75}" srcOrd="0" destOrd="0" parTransId="{C0A96478-A794-4F49-ACBD-04A2E5DC6359}" sibTransId="{215EC93F-3487-DF4D-8C94-BD872F9397F7}"/>
    <dgm:cxn modelId="{70DA8FCD-9E1D-C646-B8C7-1DFB351B8CD6}" type="presOf" srcId="{11A80ECD-1E72-3C47-B2B9-34367ABD2E70}" destId="{397C85D1-0CED-B349-AC42-55D6B3981DBF}" srcOrd="0" destOrd="0" presId="urn:microsoft.com/office/officeart/2005/8/layout/process1"/>
    <dgm:cxn modelId="{0D633FCE-3339-1048-B5C7-4F83BEB7D495}" srcId="{91DEE50A-AC09-9940-BB9E-E97E8D249C7F}" destId="{1B5E6EA1-58E1-304B-9BF7-1D6A64EC2BC6}" srcOrd="0" destOrd="0" parTransId="{337FD142-DF6D-474B-963D-5E05038C3B04}" sibTransId="{E81AB874-7E14-6241-A82B-51AE436DB798}"/>
    <dgm:cxn modelId="{8392FCDE-BD5B-4D70-B12C-AC3D28B842CD}" type="presOf" srcId="{E7859B94-352C-4772-9522-0C5C80371267}" destId="{1ACCFA81-EBA4-AB4D-8014-B95FBFCE2CFB}" srcOrd="0" destOrd="6" presId="urn:microsoft.com/office/officeart/2005/8/layout/process1"/>
    <dgm:cxn modelId="{5BF5FCF4-1423-4D3E-B8D8-22A78F3AC425}" srcId="{91DEE50A-AC09-9940-BB9E-E97E8D249C7F}" destId="{73923C95-030D-4729-A06B-D754BB004B32}" srcOrd="3" destOrd="0" parTransId="{AF6F1D6D-8EAA-4701-B937-D2F0B6D54454}" sibTransId="{2B3697C8-994D-403E-92C5-17BB9DFA786B}"/>
    <dgm:cxn modelId="{57FCEFF6-4F32-364E-B3C9-7A0D4BAB4FD6}" srcId="{11A80ECD-1E72-3C47-B2B9-34367ABD2E70}" destId="{EFDD4706-6F07-C04F-A91C-476793B07EC2}" srcOrd="2" destOrd="0" parTransId="{0B9E308C-DF2A-9743-B179-DB68AB7002D9}" sibTransId="{0CB0C24B-62CE-334B-B92D-71F4D2FE0298}"/>
    <dgm:cxn modelId="{3F6A71D0-75CC-FC42-87F4-AA9EC9644807}" type="presParOf" srcId="{397C85D1-0CED-B349-AC42-55D6B3981DBF}" destId="{1ACCFA81-EBA4-AB4D-8014-B95FBFCE2CFB}" srcOrd="0" destOrd="0" presId="urn:microsoft.com/office/officeart/2005/8/layout/process1"/>
    <dgm:cxn modelId="{26D2FCF7-FE7E-5C4D-910E-5E591E2B72F2}" type="presParOf" srcId="{397C85D1-0CED-B349-AC42-55D6B3981DBF}" destId="{3EB580C5-DEC3-C944-BEFB-CC368DCF1EB5}" srcOrd="1" destOrd="0" presId="urn:microsoft.com/office/officeart/2005/8/layout/process1"/>
    <dgm:cxn modelId="{50BD4CC6-19BF-8B45-89E5-799D26D35326}" type="presParOf" srcId="{3EB580C5-DEC3-C944-BEFB-CC368DCF1EB5}" destId="{546F20AA-6E70-E143-A3B4-4AA11ECF53BA}" srcOrd="0" destOrd="0" presId="urn:microsoft.com/office/officeart/2005/8/layout/process1"/>
    <dgm:cxn modelId="{667C197A-1F9A-3B4B-94B8-6EBFF15F7A2D}" type="presParOf" srcId="{397C85D1-0CED-B349-AC42-55D6B3981DBF}" destId="{7CBF584B-7BBA-4D4E-976C-EA5C14F61391}" srcOrd="2" destOrd="0" presId="urn:microsoft.com/office/officeart/2005/8/layout/process1"/>
    <dgm:cxn modelId="{2FA37E18-C8EC-FF40-916C-F846D18189D8}" type="presParOf" srcId="{397C85D1-0CED-B349-AC42-55D6B3981DBF}" destId="{6E6C9B11-75AF-7F44-911E-C52D3312C4ED}" srcOrd="3" destOrd="0" presId="urn:microsoft.com/office/officeart/2005/8/layout/process1"/>
    <dgm:cxn modelId="{1D5A7120-157C-0A41-92A2-B7ECECE1FF6A}" type="presParOf" srcId="{6E6C9B11-75AF-7F44-911E-C52D3312C4ED}" destId="{84889B42-83CE-4A44-BF9D-341322759BD4}" srcOrd="0" destOrd="0" presId="urn:microsoft.com/office/officeart/2005/8/layout/process1"/>
    <dgm:cxn modelId="{30827419-8C1E-2C46-8B1A-81800F6612EF}" type="presParOf" srcId="{397C85D1-0CED-B349-AC42-55D6B3981DBF}" destId="{B841756F-4893-EE4B-BA17-496A12F47B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F2ECE-5383-324B-829D-3AF612A0D6A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BEC23F6-0008-2F4F-A1B4-0F539926F793}">
      <dgm:prSet/>
      <dgm:spPr/>
      <dgm:t>
        <a:bodyPr/>
        <a:lstStyle/>
        <a:p>
          <a:endParaRPr lang="tr-TR" dirty="0"/>
        </a:p>
      </dgm:t>
    </dgm:pt>
    <dgm:pt modelId="{307F9F1E-9D95-EB4E-BF9E-57AA2280DED3}" type="parTrans" cxnId="{8C56D46E-3E0F-CD42-9DE7-CF17A6635FAA}">
      <dgm:prSet/>
      <dgm:spPr/>
      <dgm:t>
        <a:bodyPr/>
        <a:lstStyle/>
        <a:p>
          <a:endParaRPr lang="tr-TR"/>
        </a:p>
      </dgm:t>
    </dgm:pt>
    <dgm:pt modelId="{8044D38A-3C6B-3341-97A9-BC1D7EC743FE}" type="sibTrans" cxnId="{8C56D46E-3E0F-CD42-9DE7-CF17A6635FAA}">
      <dgm:prSet/>
      <dgm:spPr/>
      <dgm:t>
        <a:bodyPr/>
        <a:lstStyle/>
        <a:p>
          <a:endParaRPr lang="tr-TR"/>
        </a:p>
      </dgm:t>
    </dgm:pt>
    <dgm:pt modelId="{9A8D99A4-417A-7F4E-AD6A-48958C848105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Kendinden emin</a:t>
          </a:r>
        </a:p>
      </dgm:t>
    </dgm:pt>
    <dgm:pt modelId="{5EE097D4-8D3A-A340-B85A-E99B5F90451A}" type="parTrans" cxnId="{BA2EFAE0-FAC5-AA4A-B6CF-D69775C8E8F8}">
      <dgm:prSet/>
      <dgm:spPr/>
      <dgm:t>
        <a:bodyPr/>
        <a:lstStyle/>
        <a:p>
          <a:endParaRPr lang="tr-TR"/>
        </a:p>
      </dgm:t>
    </dgm:pt>
    <dgm:pt modelId="{D74BEE56-EB7E-C14D-8BF3-0F39232D892B}" type="sibTrans" cxnId="{BA2EFAE0-FAC5-AA4A-B6CF-D69775C8E8F8}">
      <dgm:prSet/>
      <dgm:spPr/>
      <dgm:t>
        <a:bodyPr/>
        <a:lstStyle/>
        <a:p>
          <a:endParaRPr lang="tr-TR"/>
        </a:p>
      </dgm:t>
    </dgm:pt>
    <dgm:pt modelId="{43963FE2-776C-ED45-A88F-839A5C99314F}">
      <dgm:prSet/>
      <dgm:spPr/>
      <dgm:t>
        <a:bodyPr/>
        <a:lstStyle/>
        <a:p>
          <a:endParaRPr lang="tr-TR" dirty="0"/>
        </a:p>
      </dgm:t>
    </dgm:pt>
    <dgm:pt modelId="{7E4FC537-61E2-2C44-8C00-8C45B623D661}" type="parTrans" cxnId="{DCB7A151-106F-7B4F-9BC0-6DF16E7CC16C}">
      <dgm:prSet/>
      <dgm:spPr/>
      <dgm:t>
        <a:bodyPr/>
        <a:lstStyle/>
        <a:p>
          <a:endParaRPr lang="tr-TR"/>
        </a:p>
      </dgm:t>
    </dgm:pt>
    <dgm:pt modelId="{A1D090D2-0091-F348-9121-771A37A2722E}" type="sibTrans" cxnId="{DCB7A151-106F-7B4F-9BC0-6DF16E7CC16C}">
      <dgm:prSet/>
      <dgm:spPr/>
      <dgm:t>
        <a:bodyPr/>
        <a:lstStyle/>
        <a:p>
          <a:endParaRPr lang="tr-TR"/>
        </a:p>
      </dgm:t>
    </dgm:pt>
    <dgm:pt modelId="{3E5CDD34-3AD6-5F4E-BEE5-681104E42F95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Kararlı</a:t>
          </a:r>
        </a:p>
      </dgm:t>
    </dgm:pt>
    <dgm:pt modelId="{EAA49F8B-DCA1-9C47-B440-C8BA3B64C414}" type="parTrans" cxnId="{37E65795-1FE0-6348-A606-6593BC2C0900}">
      <dgm:prSet/>
      <dgm:spPr/>
      <dgm:t>
        <a:bodyPr/>
        <a:lstStyle/>
        <a:p>
          <a:endParaRPr lang="tr-TR"/>
        </a:p>
      </dgm:t>
    </dgm:pt>
    <dgm:pt modelId="{CFC53C2A-ECD4-174B-8C77-9EBD294E346E}" type="sibTrans" cxnId="{37E65795-1FE0-6348-A606-6593BC2C0900}">
      <dgm:prSet/>
      <dgm:spPr/>
      <dgm:t>
        <a:bodyPr/>
        <a:lstStyle/>
        <a:p>
          <a:endParaRPr lang="tr-TR"/>
        </a:p>
      </dgm:t>
    </dgm:pt>
    <dgm:pt modelId="{3FF9EA8E-3D33-DB42-B560-D56081449892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İşinin öneminin farkında</a:t>
          </a:r>
        </a:p>
      </dgm:t>
    </dgm:pt>
    <dgm:pt modelId="{9046C796-3E38-3C4A-BA20-5FB0A22DC7D0}" type="parTrans" cxnId="{07083531-9AE8-8D48-96EF-C1A37CA38B9D}">
      <dgm:prSet/>
      <dgm:spPr/>
      <dgm:t>
        <a:bodyPr/>
        <a:lstStyle/>
        <a:p>
          <a:endParaRPr lang="tr-TR"/>
        </a:p>
      </dgm:t>
    </dgm:pt>
    <dgm:pt modelId="{E4C54DF7-F149-1B4E-9C1A-6A6E03A30D8D}" type="sibTrans" cxnId="{07083531-9AE8-8D48-96EF-C1A37CA38B9D}">
      <dgm:prSet/>
      <dgm:spPr/>
      <dgm:t>
        <a:bodyPr/>
        <a:lstStyle/>
        <a:p>
          <a:endParaRPr lang="tr-TR"/>
        </a:p>
      </dgm:t>
    </dgm:pt>
    <dgm:pt modelId="{F7711EB9-8CBB-2440-8104-F2AE1DD6E50D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Tarafsız</a:t>
          </a:r>
        </a:p>
      </dgm:t>
    </dgm:pt>
    <dgm:pt modelId="{DF94AA38-4EBA-1847-BBED-6E71677484BC}" type="parTrans" cxnId="{3299D750-6D8F-1C47-8A9A-822D66FE885D}">
      <dgm:prSet/>
      <dgm:spPr/>
      <dgm:t>
        <a:bodyPr/>
        <a:lstStyle/>
        <a:p>
          <a:endParaRPr lang="tr-TR"/>
        </a:p>
      </dgm:t>
    </dgm:pt>
    <dgm:pt modelId="{091C8208-0194-7D49-AE17-CCAF1F3A4F11}" type="sibTrans" cxnId="{3299D750-6D8F-1C47-8A9A-822D66FE885D}">
      <dgm:prSet/>
      <dgm:spPr/>
      <dgm:t>
        <a:bodyPr/>
        <a:lstStyle/>
        <a:p>
          <a:endParaRPr lang="tr-TR"/>
        </a:p>
      </dgm:t>
    </dgm:pt>
    <dgm:pt modelId="{8ADC2E26-0533-B145-B195-C413FD5EE334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Etik ilkelere bağlı</a:t>
          </a:r>
        </a:p>
      </dgm:t>
    </dgm:pt>
    <dgm:pt modelId="{FED42CF6-C1CE-5842-A414-489002D61135}" type="parTrans" cxnId="{7A5C7F5A-78C0-824C-B8C4-3CC78D00DF60}">
      <dgm:prSet/>
      <dgm:spPr/>
      <dgm:t>
        <a:bodyPr/>
        <a:lstStyle/>
        <a:p>
          <a:endParaRPr lang="tr-TR"/>
        </a:p>
      </dgm:t>
    </dgm:pt>
    <dgm:pt modelId="{966D1C36-3DBE-DF43-BF2D-D216BFF47E1B}" type="sibTrans" cxnId="{7A5C7F5A-78C0-824C-B8C4-3CC78D00DF60}">
      <dgm:prSet/>
      <dgm:spPr/>
      <dgm:t>
        <a:bodyPr/>
        <a:lstStyle/>
        <a:p>
          <a:endParaRPr lang="tr-TR"/>
        </a:p>
      </dgm:t>
    </dgm:pt>
    <dgm:pt modelId="{65C04EA9-EA5B-AF4D-BD01-F47C1E2FD590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İletişimi ile karşılanır bilgisi ile uğurlanır.</a:t>
          </a:r>
        </a:p>
      </dgm:t>
    </dgm:pt>
    <dgm:pt modelId="{A33CB7B4-712B-0D4F-A38D-D7BAC5B70AE0}" type="parTrans" cxnId="{2DAD110A-E136-8345-85A5-2C4ADC76E15D}">
      <dgm:prSet/>
      <dgm:spPr/>
      <dgm:t>
        <a:bodyPr/>
        <a:lstStyle/>
        <a:p>
          <a:endParaRPr lang="tr-TR"/>
        </a:p>
      </dgm:t>
    </dgm:pt>
    <dgm:pt modelId="{26DED92A-8ACE-0F46-ADB6-05F25A0A603D}" type="sibTrans" cxnId="{2DAD110A-E136-8345-85A5-2C4ADC76E15D}">
      <dgm:prSet/>
      <dgm:spPr/>
      <dgm:t>
        <a:bodyPr/>
        <a:lstStyle/>
        <a:p>
          <a:endParaRPr lang="tr-TR"/>
        </a:p>
      </dgm:t>
    </dgm:pt>
    <dgm:pt modelId="{14E6FDFD-510B-6D4C-8036-0DC7DB1929CB}">
      <dgm:prSet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Değerlendirme dili nezaket dilidir.</a:t>
          </a:r>
        </a:p>
      </dgm:t>
    </dgm:pt>
    <dgm:pt modelId="{D6B30C2D-A0EE-DA4A-9146-BE7FF30C596C}" type="parTrans" cxnId="{DDFFE60B-5580-C147-9099-2C842765DE5C}">
      <dgm:prSet/>
      <dgm:spPr/>
      <dgm:t>
        <a:bodyPr/>
        <a:lstStyle/>
        <a:p>
          <a:endParaRPr lang="tr-TR"/>
        </a:p>
      </dgm:t>
    </dgm:pt>
    <dgm:pt modelId="{FBB89599-DCB8-E848-8641-F6D7A42971C9}" type="sibTrans" cxnId="{DDFFE60B-5580-C147-9099-2C842765DE5C}">
      <dgm:prSet/>
      <dgm:spPr/>
      <dgm:t>
        <a:bodyPr/>
        <a:lstStyle/>
        <a:p>
          <a:endParaRPr lang="tr-TR"/>
        </a:p>
      </dgm:t>
    </dgm:pt>
    <dgm:pt modelId="{D7020B6A-F3E1-DB4A-AD5D-C70A777B375A}">
      <dgm:prSet/>
      <dgm:spPr/>
      <dgm:t>
        <a:bodyPr/>
        <a:lstStyle/>
        <a:p>
          <a:endParaRPr lang="tr-TR" dirty="0"/>
        </a:p>
      </dgm:t>
    </dgm:pt>
    <dgm:pt modelId="{54DD3201-0A50-684B-9C62-E2F0D188AA31}" type="sibTrans" cxnId="{A5D347B2-A6CA-BC41-B573-54906BE423FF}">
      <dgm:prSet/>
      <dgm:spPr/>
      <dgm:t>
        <a:bodyPr/>
        <a:lstStyle/>
        <a:p>
          <a:endParaRPr lang="tr-TR"/>
        </a:p>
      </dgm:t>
    </dgm:pt>
    <dgm:pt modelId="{5AEB1CB4-03F9-2043-81B1-041003D0B863}" type="parTrans" cxnId="{A5D347B2-A6CA-BC41-B573-54906BE423FF}">
      <dgm:prSet/>
      <dgm:spPr/>
      <dgm:t>
        <a:bodyPr/>
        <a:lstStyle/>
        <a:p>
          <a:endParaRPr lang="tr-TR"/>
        </a:p>
      </dgm:t>
    </dgm:pt>
    <dgm:pt modelId="{8212F312-D84C-AA42-B1D8-200BFFB511B5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>
              <a:solidFill>
                <a:srgbClr val="002060"/>
              </a:solidFill>
            </a:rPr>
            <a:t>Motivasyonu arttırmaya yönelik bir üslup kullanmalı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dirty="0"/>
        </a:p>
      </dgm:t>
    </dgm:pt>
    <dgm:pt modelId="{2F82D9D1-B9E3-084C-844A-9DB34E42047C}" type="parTrans" cxnId="{C94C21BD-226D-A845-93F9-EF7297A317C8}">
      <dgm:prSet/>
      <dgm:spPr/>
      <dgm:t>
        <a:bodyPr/>
        <a:lstStyle/>
        <a:p>
          <a:endParaRPr lang="tr-TR"/>
        </a:p>
      </dgm:t>
    </dgm:pt>
    <dgm:pt modelId="{FA47B651-FBAB-C64E-BF2C-E8E77F409DAB}" type="sibTrans" cxnId="{C94C21BD-226D-A845-93F9-EF7297A317C8}">
      <dgm:prSet/>
      <dgm:spPr/>
      <dgm:t>
        <a:bodyPr/>
        <a:lstStyle/>
        <a:p>
          <a:endParaRPr lang="tr-TR"/>
        </a:p>
      </dgm:t>
    </dgm:pt>
    <dgm:pt modelId="{5DEFEBD7-EE8F-7640-A8F2-3B4262CF103B}">
      <dgm:prSet/>
      <dgm:spPr/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dirty="0"/>
        </a:p>
      </dgm:t>
    </dgm:pt>
    <dgm:pt modelId="{E41899D5-46E9-2E47-A52E-5DAECA99B5C3}" type="parTrans" cxnId="{7C6AE74C-A821-4D49-A542-FAF8E3249F34}">
      <dgm:prSet/>
      <dgm:spPr/>
      <dgm:t>
        <a:bodyPr/>
        <a:lstStyle/>
        <a:p>
          <a:endParaRPr lang="tr-TR"/>
        </a:p>
      </dgm:t>
    </dgm:pt>
    <dgm:pt modelId="{EF2B1B33-A164-2045-991D-B1CFC8BE1B75}" type="sibTrans" cxnId="{7C6AE74C-A821-4D49-A542-FAF8E3249F34}">
      <dgm:prSet/>
      <dgm:spPr/>
      <dgm:t>
        <a:bodyPr/>
        <a:lstStyle/>
        <a:p>
          <a:endParaRPr lang="tr-TR"/>
        </a:p>
      </dgm:t>
    </dgm:pt>
    <dgm:pt modelId="{32AC9B74-8CB9-5A47-9993-8E5C1F5D811A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2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0" dirty="0">
              <a:solidFill>
                <a:srgbClr val="002060"/>
              </a:solidFill>
            </a:rPr>
            <a:t>Değerlendiricinin sahip olması gereken en önemli özelliği iletişim becerisidir.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dirty="0"/>
        </a:p>
      </dgm:t>
    </dgm:pt>
    <dgm:pt modelId="{ED507B50-FBBD-2B48-AC13-0435ABA6523F}" type="parTrans" cxnId="{DFBF5FA9-EB66-8942-8686-5B30C483FB87}">
      <dgm:prSet/>
      <dgm:spPr/>
      <dgm:t>
        <a:bodyPr/>
        <a:lstStyle/>
        <a:p>
          <a:endParaRPr lang="tr-TR"/>
        </a:p>
      </dgm:t>
    </dgm:pt>
    <dgm:pt modelId="{164798B8-1E38-6041-81E8-2806899D01BF}" type="sibTrans" cxnId="{DFBF5FA9-EB66-8942-8686-5B30C483FB87}">
      <dgm:prSet/>
      <dgm:spPr/>
      <dgm:t>
        <a:bodyPr/>
        <a:lstStyle/>
        <a:p>
          <a:endParaRPr lang="tr-TR"/>
        </a:p>
      </dgm:t>
    </dgm:pt>
    <dgm:pt modelId="{2B11D827-5662-BC4C-BAC0-C65353F527A3}" type="pres">
      <dgm:prSet presAssocID="{858F2ECE-5383-324B-829D-3AF612A0D6AE}" presName="Name0" presStyleCnt="0">
        <dgm:presLayoutVars>
          <dgm:dir/>
          <dgm:animLvl val="lvl"/>
          <dgm:resizeHandles val="exact"/>
        </dgm:presLayoutVars>
      </dgm:prSet>
      <dgm:spPr/>
    </dgm:pt>
    <dgm:pt modelId="{468B144E-E356-7644-91C5-263C0C63E34C}" type="pres">
      <dgm:prSet presAssocID="{D7020B6A-F3E1-DB4A-AD5D-C70A777B375A}" presName="composite" presStyleCnt="0"/>
      <dgm:spPr/>
    </dgm:pt>
    <dgm:pt modelId="{3389882C-2ED0-0747-8DDD-9D01EF21996E}" type="pres">
      <dgm:prSet presAssocID="{D7020B6A-F3E1-DB4A-AD5D-C70A777B375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E5502A-6184-DC4B-BFF1-F66202D0F896}" type="pres">
      <dgm:prSet presAssocID="{D7020B6A-F3E1-DB4A-AD5D-C70A777B375A}" presName="desTx" presStyleLbl="alignAccFollowNode1" presStyleIdx="0" presStyleCnt="3">
        <dgm:presLayoutVars>
          <dgm:bulletEnabled val="1"/>
        </dgm:presLayoutVars>
      </dgm:prSet>
      <dgm:spPr/>
    </dgm:pt>
    <dgm:pt modelId="{11C35314-F0A8-9D43-8CF5-85D55796AD33}" type="pres">
      <dgm:prSet presAssocID="{54DD3201-0A50-684B-9C62-E2F0D188AA31}" presName="space" presStyleCnt="0"/>
      <dgm:spPr/>
    </dgm:pt>
    <dgm:pt modelId="{BC2DFC9E-BB42-B542-8402-0E8CEA8D6867}" type="pres">
      <dgm:prSet presAssocID="{8BEC23F6-0008-2F4F-A1B4-0F539926F793}" presName="composite" presStyleCnt="0"/>
      <dgm:spPr/>
    </dgm:pt>
    <dgm:pt modelId="{6B687F11-286E-644F-B767-17245B4A1B3D}" type="pres">
      <dgm:prSet presAssocID="{8BEC23F6-0008-2F4F-A1B4-0F539926F7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9947CE1-E449-7A4B-8E8A-65707182DA18}" type="pres">
      <dgm:prSet presAssocID="{8BEC23F6-0008-2F4F-A1B4-0F539926F793}" presName="desTx" presStyleLbl="alignAccFollowNode1" presStyleIdx="1" presStyleCnt="3">
        <dgm:presLayoutVars>
          <dgm:bulletEnabled val="1"/>
        </dgm:presLayoutVars>
      </dgm:prSet>
      <dgm:spPr/>
    </dgm:pt>
    <dgm:pt modelId="{A55D7AFD-F5E4-A946-98D6-BEC840287D62}" type="pres">
      <dgm:prSet presAssocID="{8044D38A-3C6B-3341-97A9-BC1D7EC743FE}" presName="space" presStyleCnt="0"/>
      <dgm:spPr/>
    </dgm:pt>
    <dgm:pt modelId="{24E5478C-4EE4-994A-A1F5-E0C133DC9374}" type="pres">
      <dgm:prSet presAssocID="{43963FE2-776C-ED45-A88F-839A5C99314F}" presName="composite" presStyleCnt="0"/>
      <dgm:spPr/>
    </dgm:pt>
    <dgm:pt modelId="{9EDE2B6E-4D66-3148-B90C-92A9DAEFE030}" type="pres">
      <dgm:prSet presAssocID="{43963FE2-776C-ED45-A88F-839A5C9931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1710F0C-5E51-954B-9CD4-4D88A012B56E}" type="pres">
      <dgm:prSet presAssocID="{43963FE2-776C-ED45-A88F-839A5C9931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5A6408-C17A-E449-BA2A-51AC762D214E}" type="presOf" srcId="{F7711EB9-8CBB-2440-8104-F2AE1DD6E50D}" destId="{C1710F0C-5E51-954B-9CD4-4D88A012B56E}" srcOrd="0" destOrd="3" presId="urn:microsoft.com/office/officeart/2005/8/layout/hList1"/>
    <dgm:cxn modelId="{2DAD110A-E136-8345-85A5-2C4ADC76E15D}" srcId="{43963FE2-776C-ED45-A88F-839A5C99314F}" destId="{65C04EA9-EA5B-AF4D-BD01-F47C1E2FD590}" srcOrd="5" destOrd="0" parTransId="{A33CB7B4-712B-0D4F-A38D-D7BAC5B70AE0}" sibTransId="{26DED92A-8ACE-0F46-ADB6-05F25A0A603D}"/>
    <dgm:cxn modelId="{DDFFE60B-5580-C147-9099-2C842765DE5C}" srcId="{43963FE2-776C-ED45-A88F-839A5C99314F}" destId="{14E6FDFD-510B-6D4C-8036-0DC7DB1929CB}" srcOrd="6" destOrd="0" parTransId="{D6B30C2D-A0EE-DA4A-9146-BE7FF30C596C}" sibTransId="{FBB89599-DCB8-E848-8641-F6D7A42971C9}"/>
    <dgm:cxn modelId="{ADEE7018-52D6-3747-A90F-C4F075B7814B}" type="presOf" srcId="{32AC9B74-8CB9-5A47-9993-8E5C1F5D811A}" destId="{83E5502A-6184-DC4B-BFF1-F66202D0F896}" srcOrd="0" destOrd="0" presId="urn:microsoft.com/office/officeart/2005/8/layout/hList1"/>
    <dgm:cxn modelId="{37736C1C-D541-7A4D-93BA-2B100F35FAB2}" type="presOf" srcId="{65C04EA9-EA5B-AF4D-BD01-F47C1E2FD590}" destId="{C1710F0C-5E51-954B-9CD4-4D88A012B56E}" srcOrd="0" destOrd="5" presId="urn:microsoft.com/office/officeart/2005/8/layout/hList1"/>
    <dgm:cxn modelId="{FEEAB620-B109-6045-BF3E-7B29007DAFC7}" type="presOf" srcId="{5DEFEBD7-EE8F-7640-A8F2-3B4262CF103B}" destId="{79947CE1-E449-7A4B-8E8A-65707182DA18}" srcOrd="0" destOrd="0" presId="urn:microsoft.com/office/officeart/2005/8/layout/hList1"/>
    <dgm:cxn modelId="{2C2CFB2F-0D53-EC47-A89D-BD0B2754522F}" type="presOf" srcId="{14E6FDFD-510B-6D4C-8036-0DC7DB1929CB}" destId="{C1710F0C-5E51-954B-9CD4-4D88A012B56E}" srcOrd="0" destOrd="6" presId="urn:microsoft.com/office/officeart/2005/8/layout/hList1"/>
    <dgm:cxn modelId="{07083531-9AE8-8D48-96EF-C1A37CA38B9D}" srcId="{43963FE2-776C-ED45-A88F-839A5C99314F}" destId="{3FF9EA8E-3D33-DB42-B560-D56081449892}" srcOrd="2" destOrd="0" parTransId="{9046C796-3E38-3C4A-BA20-5FB0A22DC7D0}" sibTransId="{E4C54DF7-F149-1B4E-9C1A-6A6E03A30D8D}"/>
    <dgm:cxn modelId="{25654934-6191-1145-8E91-0BA06057733B}" type="presOf" srcId="{D7020B6A-F3E1-DB4A-AD5D-C70A777B375A}" destId="{3389882C-2ED0-0747-8DDD-9D01EF21996E}" srcOrd="0" destOrd="0" presId="urn:microsoft.com/office/officeart/2005/8/layout/hList1"/>
    <dgm:cxn modelId="{1208575E-5023-FB49-8E27-E026A4F6196C}" type="presOf" srcId="{3FF9EA8E-3D33-DB42-B560-D56081449892}" destId="{C1710F0C-5E51-954B-9CD4-4D88A012B56E}" srcOrd="0" destOrd="2" presId="urn:microsoft.com/office/officeart/2005/8/layout/hList1"/>
    <dgm:cxn modelId="{4B2AAD5F-2FCB-6846-8F92-B5D28A5DD4A1}" type="presOf" srcId="{8ADC2E26-0533-B145-B195-C413FD5EE334}" destId="{C1710F0C-5E51-954B-9CD4-4D88A012B56E}" srcOrd="0" destOrd="4" presId="urn:microsoft.com/office/officeart/2005/8/layout/hList1"/>
    <dgm:cxn modelId="{861FFC41-33BA-8746-8D1F-5CCBF4500DB9}" type="presOf" srcId="{8212F312-D84C-AA42-B1D8-200BFFB511B5}" destId="{79947CE1-E449-7A4B-8E8A-65707182DA18}" srcOrd="0" destOrd="1" presId="urn:microsoft.com/office/officeart/2005/8/layout/hList1"/>
    <dgm:cxn modelId="{2598BD4B-14CC-0B4A-9FB8-18D00519A76F}" type="presOf" srcId="{858F2ECE-5383-324B-829D-3AF612A0D6AE}" destId="{2B11D827-5662-BC4C-BAC0-C65353F527A3}" srcOrd="0" destOrd="0" presId="urn:microsoft.com/office/officeart/2005/8/layout/hList1"/>
    <dgm:cxn modelId="{7C6AE74C-A821-4D49-A542-FAF8E3249F34}" srcId="{8BEC23F6-0008-2F4F-A1B4-0F539926F793}" destId="{5DEFEBD7-EE8F-7640-A8F2-3B4262CF103B}" srcOrd="0" destOrd="0" parTransId="{E41899D5-46E9-2E47-A52E-5DAECA99B5C3}" sibTransId="{EF2B1B33-A164-2045-991D-B1CFC8BE1B75}"/>
    <dgm:cxn modelId="{8C56D46E-3E0F-CD42-9DE7-CF17A6635FAA}" srcId="{858F2ECE-5383-324B-829D-3AF612A0D6AE}" destId="{8BEC23F6-0008-2F4F-A1B4-0F539926F793}" srcOrd="1" destOrd="0" parTransId="{307F9F1E-9D95-EB4E-BF9E-57AA2280DED3}" sibTransId="{8044D38A-3C6B-3341-97A9-BC1D7EC743FE}"/>
    <dgm:cxn modelId="{3299D750-6D8F-1C47-8A9A-822D66FE885D}" srcId="{43963FE2-776C-ED45-A88F-839A5C99314F}" destId="{F7711EB9-8CBB-2440-8104-F2AE1DD6E50D}" srcOrd="3" destOrd="0" parTransId="{DF94AA38-4EBA-1847-BBED-6E71677484BC}" sibTransId="{091C8208-0194-7D49-AE17-CCAF1F3A4F11}"/>
    <dgm:cxn modelId="{DCB7A151-106F-7B4F-9BC0-6DF16E7CC16C}" srcId="{858F2ECE-5383-324B-829D-3AF612A0D6AE}" destId="{43963FE2-776C-ED45-A88F-839A5C99314F}" srcOrd="2" destOrd="0" parTransId="{7E4FC537-61E2-2C44-8C00-8C45B623D661}" sibTransId="{A1D090D2-0091-F348-9121-771A37A2722E}"/>
    <dgm:cxn modelId="{7A5C7F5A-78C0-824C-B8C4-3CC78D00DF60}" srcId="{43963FE2-776C-ED45-A88F-839A5C99314F}" destId="{8ADC2E26-0533-B145-B195-C413FD5EE334}" srcOrd="4" destOrd="0" parTransId="{FED42CF6-C1CE-5842-A414-489002D61135}" sibTransId="{966D1C36-3DBE-DF43-BF2D-D216BFF47E1B}"/>
    <dgm:cxn modelId="{5F689D81-6254-C74E-B009-674F62E69C63}" type="presOf" srcId="{3E5CDD34-3AD6-5F4E-BEE5-681104E42F95}" destId="{C1710F0C-5E51-954B-9CD4-4D88A012B56E}" srcOrd="0" destOrd="1" presId="urn:microsoft.com/office/officeart/2005/8/layout/hList1"/>
    <dgm:cxn modelId="{37E65795-1FE0-6348-A606-6593BC2C0900}" srcId="{43963FE2-776C-ED45-A88F-839A5C99314F}" destId="{3E5CDD34-3AD6-5F4E-BEE5-681104E42F95}" srcOrd="1" destOrd="0" parTransId="{EAA49F8B-DCA1-9C47-B440-C8BA3B64C414}" sibTransId="{CFC53C2A-ECD4-174B-8C77-9EBD294E346E}"/>
    <dgm:cxn modelId="{D733279F-ACC6-064E-A034-BDC58C0A0C79}" type="presOf" srcId="{8BEC23F6-0008-2F4F-A1B4-0F539926F793}" destId="{6B687F11-286E-644F-B767-17245B4A1B3D}" srcOrd="0" destOrd="0" presId="urn:microsoft.com/office/officeart/2005/8/layout/hList1"/>
    <dgm:cxn modelId="{DFBF5FA9-EB66-8942-8686-5B30C483FB87}" srcId="{D7020B6A-F3E1-DB4A-AD5D-C70A777B375A}" destId="{32AC9B74-8CB9-5A47-9993-8E5C1F5D811A}" srcOrd="0" destOrd="0" parTransId="{ED507B50-FBBD-2B48-AC13-0435ABA6523F}" sibTransId="{164798B8-1E38-6041-81E8-2806899D01BF}"/>
    <dgm:cxn modelId="{6C9B5BAA-E72A-EE4A-9662-CD6E168B51FF}" type="presOf" srcId="{9A8D99A4-417A-7F4E-AD6A-48958C848105}" destId="{C1710F0C-5E51-954B-9CD4-4D88A012B56E}" srcOrd="0" destOrd="0" presId="urn:microsoft.com/office/officeart/2005/8/layout/hList1"/>
    <dgm:cxn modelId="{A5D347B2-A6CA-BC41-B573-54906BE423FF}" srcId="{858F2ECE-5383-324B-829D-3AF612A0D6AE}" destId="{D7020B6A-F3E1-DB4A-AD5D-C70A777B375A}" srcOrd="0" destOrd="0" parTransId="{5AEB1CB4-03F9-2043-81B1-041003D0B863}" sibTransId="{54DD3201-0A50-684B-9C62-E2F0D188AA31}"/>
    <dgm:cxn modelId="{C94C21BD-226D-A845-93F9-EF7297A317C8}" srcId="{8BEC23F6-0008-2F4F-A1B4-0F539926F793}" destId="{8212F312-D84C-AA42-B1D8-200BFFB511B5}" srcOrd="1" destOrd="0" parTransId="{2F82D9D1-B9E3-084C-844A-9DB34E42047C}" sibTransId="{FA47B651-FBAB-C64E-BF2C-E8E77F409DAB}"/>
    <dgm:cxn modelId="{BA2EFAE0-FAC5-AA4A-B6CF-D69775C8E8F8}" srcId="{43963FE2-776C-ED45-A88F-839A5C99314F}" destId="{9A8D99A4-417A-7F4E-AD6A-48958C848105}" srcOrd="0" destOrd="0" parTransId="{5EE097D4-8D3A-A340-B85A-E99B5F90451A}" sibTransId="{D74BEE56-EB7E-C14D-8BF3-0F39232D892B}"/>
    <dgm:cxn modelId="{1642D5F6-908B-2946-A1A7-A0303A22950F}" type="presOf" srcId="{43963FE2-776C-ED45-A88F-839A5C99314F}" destId="{9EDE2B6E-4D66-3148-B90C-92A9DAEFE030}" srcOrd="0" destOrd="0" presId="urn:microsoft.com/office/officeart/2005/8/layout/hList1"/>
    <dgm:cxn modelId="{ACDBCFD4-0136-BF49-8B06-77DEB86CE58E}" type="presParOf" srcId="{2B11D827-5662-BC4C-BAC0-C65353F527A3}" destId="{468B144E-E356-7644-91C5-263C0C63E34C}" srcOrd="0" destOrd="0" presId="urn:microsoft.com/office/officeart/2005/8/layout/hList1"/>
    <dgm:cxn modelId="{9D3363BF-C6C5-594C-B186-278800188544}" type="presParOf" srcId="{468B144E-E356-7644-91C5-263C0C63E34C}" destId="{3389882C-2ED0-0747-8DDD-9D01EF21996E}" srcOrd="0" destOrd="0" presId="urn:microsoft.com/office/officeart/2005/8/layout/hList1"/>
    <dgm:cxn modelId="{F36C7F63-1863-8F44-A978-721F292961D0}" type="presParOf" srcId="{468B144E-E356-7644-91C5-263C0C63E34C}" destId="{83E5502A-6184-DC4B-BFF1-F66202D0F896}" srcOrd="1" destOrd="0" presId="urn:microsoft.com/office/officeart/2005/8/layout/hList1"/>
    <dgm:cxn modelId="{689CA25C-33D4-C84F-A7A4-32955BB339BD}" type="presParOf" srcId="{2B11D827-5662-BC4C-BAC0-C65353F527A3}" destId="{11C35314-F0A8-9D43-8CF5-85D55796AD33}" srcOrd="1" destOrd="0" presId="urn:microsoft.com/office/officeart/2005/8/layout/hList1"/>
    <dgm:cxn modelId="{2EC0B857-8EDD-114B-9467-4F5B95BAF9B0}" type="presParOf" srcId="{2B11D827-5662-BC4C-BAC0-C65353F527A3}" destId="{BC2DFC9E-BB42-B542-8402-0E8CEA8D6867}" srcOrd="2" destOrd="0" presId="urn:microsoft.com/office/officeart/2005/8/layout/hList1"/>
    <dgm:cxn modelId="{D07FDCB5-A7BA-E540-8DD7-F2D8491AAC33}" type="presParOf" srcId="{BC2DFC9E-BB42-B542-8402-0E8CEA8D6867}" destId="{6B687F11-286E-644F-B767-17245B4A1B3D}" srcOrd="0" destOrd="0" presId="urn:microsoft.com/office/officeart/2005/8/layout/hList1"/>
    <dgm:cxn modelId="{1A2ABDF7-7C42-2043-9646-90D5796573EB}" type="presParOf" srcId="{BC2DFC9E-BB42-B542-8402-0E8CEA8D6867}" destId="{79947CE1-E449-7A4B-8E8A-65707182DA18}" srcOrd="1" destOrd="0" presId="urn:microsoft.com/office/officeart/2005/8/layout/hList1"/>
    <dgm:cxn modelId="{6D2E5955-9CEC-2E4A-8B82-EF71056D0B7A}" type="presParOf" srcId="{2B11D827-5662-BC4C-BAC0-C65353F527A3}" destId="{A55D7AFD-F5E4-A946-98D6-BEC840287D62}" srcOrd="3" destOrd="0" presId="urn:microsoft.com/office/officeart/2005/8/layout/hList1"/>
    <dgm:cxn modelId="{FAF7F740-E7A1-1040-8DCA-AB5D2B7B0A15}" type="presParOf" srcId="{2B11D827-5662-BC4C-BAC0-C65353F527A3}" destId="{24E5478C-4EE4-994A-A1F5-E0C133DC9374}" srcOrd="4" destOrd="0" presId="urn:microsoft.com/office/officeart/2005/8/layout/hList1"/>
    <dgm:cxn modelId="{25958547-7C56-D544-B739-F67F1313AE16}" type="presParOf" srcId="{24E5478C-4EE4-994A-A1F5-E0C133DC9374}" destId="{9EDE2B6E-4D66-3148-B90C-92A9DAEFE030}" srcOrd="0" destOrd="0" presId="urn:microsoft.com/office/officeart/2005/8/layout/hList1"/>
    <dgm:cxn modelId="{D216B64C-A66A-574D-86EA-63A7139566E5}" type="presParOf" srcId="{24E5478C-4EE4-994A-A1F5-E0C133DC9374}" destId="{C1710F0C-5E51-954B-9CD4-4D88A012B5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FC4AFB-C929-4E4C-86FC-0AB73BE9EB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0124D-A4F7-4B41-819F-32B5841BAA63}">
      <dgm:prSet/>
      <dgm:spPr/>
      <dgm:t>
        <a:bodyPr/>
        <a:lstStyle/>
        <a:p>
          <a:r>
            <a:rPr lang="tr-TR" b="1" dirty="0"/>
            <a:t>Akran değerlendirme raporuna son halini verirken;</a:t>
          </a:r>
          <a:endParaRPr lang="en-US" dirty="0"/>
        </a:p>
      </dgm:t>
    </dgm:pt>
    <dgm:pt modelId="{596581BE-F766-42DD-85DE-7E0AB11A8786}" type="parTrans" cxnId="{712FD6E3-1E8F-4F69-82EE-165A551DAE7C}">
      <dgm:prSet/>
      <dgm:spPr/>
      <dgm:t>
        <a:bodyPr/>
        <a:lstStyle/>
        <a:p>
          <a:endParaRPr lang="en-US"/>
        </a:p>
      </dgm:t>
    </dgm:pt>
    <dgm:pt modelId="{BE080116-409A-4BEB-888B-0335A993A831}" type="sibTrans" cxnId="{712FD6E3-1E8F-4F69-82EE-165A551DAE7C}">
      <dgm:prSet/>
      <dgm:spPr/>
      <dgm:t>
        <a:bodyPr/>
        <a:lstStyle/>
        <a:p>
          <a:endParaRPr lang="en-US"/>
        </a:p>
      </dgm:t>
    </dgm:pt>
    <dgm:pt modelId="{6504C9F0-4D4B-4C20-B18C-219B728CA54C}">
      <dgm:prSet/>
      <dgm:spPr/>
      <dgm:t>
        <a:bodyPr/>
        <a:lstStyle/>
        <a:p>
          <a:r>
            <a:rPr lang="tr-TR" dirty="0"/>
            <a:t>1. ÖDR ve </a:t>
          </a:r>
          <a:r>
            <a:rPr lang="tr-TR" dirty="0" err="1"/>
            <a:t>ADR’nin</a:t>
          </a:r>
          <a:r>
            <a:rPr lang="tr-TR" dirty="0"/>
            <a:t> birimdeki tüm öğretim elemanlarına/idari personele ÜBYS üzerinden yazılması,</a:t>
          </a:r>
          <a:endParaRPr lang="en-US" dirty="0"/>
        </a:p>
      </dgm:t>
    </dgm:pt>
    <dgm:pt modelId="{9FEB92A0-40C9-4276-AC6D-F7C9FE9CE808}" type="parTrans" cxnId="{9659DF35-E23D-4F16-8747-100357B4E384}">
      <dgm:prSet/>
      <dgm:spPr/>
      <dgm:t>
        <a:bodyPr/>
        <a:lstStyle/>
        <a:p>
          <a:endParaRPr lang="en-US"/>
        </a:p>
      </dgm:t>
    </dgm:pt>
    <dgm:pt modelId="{E11C6951-D452-44D6-92EA-E179A0A3567D}" type="sibTrans" cxnId="{9659DF35-E23D-4F16-8747-100357B4E384}">
      <dgm:prSet/>
      <dgm:spPr/>
      <dgm:t>
        <a:bodyPr/>
        <a:lstStyle/>
        <a:p>
          <a:endParaRPr lang="en-US"/>
        </a:p>
      </dgm:t>
    </dgm:pt>
    <dgm:pt modelId="{5E79455F-7AC5-4C9C-8F1D-4EFBB1C3A4A9}">
      <dgm:prSet/>
      <dgm:spPr/>
      <dgm:t>
        <a:bodyPr/>
        <a:lstStyle/>
        <a:p>
          <a:r>
            <a:rPr lang="tr-TR" dirty="0"/>
            <a:t>2. ÖDR ve </a:t>
          </a:r>
          <a:r>
            <a:rPr lang="tr-TR" dirty="0" err="1"/>
            <a:t>ADR’nin</a:t>
          </a:r>
          <a:r>
            <a:rPr lang="tr-TR" dirty="0"/>
            <a:t> Dekanlığa/Müdürlüğe ÜBYS üzerinden gönderilmesi</a:t>
          </a:r>
          <a:endParaRPr lang="en-US" dirty="0"/>
        </a:p>
      </dgm:t>
    </dgm:pt>
    <dgm:pt modelId="{B66F53FA-3FF2-4490-88BC-D1A09FDCE931}" type="parTrans" cxnId="{1EFF5F62-12D2-4055-BE5D-9FF2DE8657BE}">
      <dgm:prSet/>
      <dgm:spPr/>
      <dgm:t>
        <a:bodyPr/>
        <a:lstStyle/>
        <a:p>
          <a:endParaRPr lang="en-US"/>
        </a:p>
      </dgm:t>
    </dgm:pt>
    <dgm:pt modelId="{13F51C08-E325-4434-8270-968868F622B5}" type="sibTrans" cxnId="{1EFF5F62-12D2-4055-BE5D-9FF2DE8657BE}">
      <dgm:prSet/>
      <dgm:spPr/>
      <dgm:t>
        <a:bodyPr/>
        <a:lstStyle/>
        <a:p>
          <a:endParaRPr lang="en-US"/>
        </a:p>
      </dgm:t>
    </dgm:pt>
    <dgm:pt modelId="{F02FB651-2543-4DDF-8898-C2B0ABE571B0}" type="pres">
      <dgm:prSet presAssocID="{BFFC4AFB-C929-4E4C-86FC-0AB73BE9EB06}" presName="outerComposite" presStyleCnt="0">
        <dgm:presLayoutVars>
          <dgm:chMax val="5"/>
          <dgm:dir/>
          <dgm:resizeHandles val="exact"/>
        </dgm:presLayoutVars>
      </dgm:prSet>
      <dgm:spPr/>
    </dgm:pt>
    <dgm:pt modelId="{76DCFBEA-68CF-4567-B42C-07F6A1FAFE4A}" type="pres">
      <dgm:prSet presAssocID="{BFFC4AFB-C929-4E4C-86FC-0AB73BE9EB06}" presName="dummyMaxCanvas" presStyleCnt="0">
        <dgm:presLayoutVars/>
      </dgm:prSet>
      <dgm:spPr/>
    </dgm:pt>
    <dgm:pt modelId="{A81BA731-5845-473A-872B-4340672FBE3C}" type="pres">
      <dgm:prSet presAssocID="{BFFC4AFB-C929-4E4C-86FC-0AB73BE9EB06}" presName="ThreeNodes_1" presStyleLbl="node1" presStyleIdx="0" presStyleCnt="3">
        <dgm:presLayoutVars>
          <dgm:bulletEnabled val="1"/>
        </dgm:presLayoutVars>
      </dgm:prSet>
      <dgm:spPr/>
    </dgm:pt>
    <dgm:pt modelId="{1C198E32-8E96-40EB-9DC6-4D0D0FDCD9D1}" type="pres">
      <dgm:prSet presAssocID="{BFFC4AFB-C929-4E4C-86FC-0AB73BE9EB06}" presName="ThreeNodes_2" presStyleLbl="node1" presStyleIdx="1" presStyleCnt="3">
        <dgm:presLayoutVars>
          <dgm:bulletEnabled val="1"/>
        </dgm:presLayoutVars>
      </dgm:prSet>
      <dgm:spPr/>
    </dgm:pt>
    <dgm:pt modelId="{81CCA517-D1DB-4C8B-8152-70F3AC184152}" type="pres">
      <dgm:prSet presAssocID="{BFFC4AFB-C929-4E4C-86FC-0AB73BE9EB06}" presName="ThreeNodes_3" presStyleLbl="node1" presStyleIdx="2" presStyleCnt="3">
        <dgm:presLayoutVars>
          <dgm:bulletEnabled val="1"/>
        </dgm:presLayoutVars>
      </dgm:prSet>
      <dgm:spPr/>
    </dgm:pt>
    <dgm:pt modelId="{E55EB5F9-34CE-4594-A2C0-D2A662711319}" type="pres">
      <dgm:prSet presAssocID="{BFFC4AFB-C929-4E4C-86FC-0AB73BE9EB06}" presName="ThreeConn_1-2" presStyleLbl="fgAccFollowNode1" presStyleIdx="0" presStyleCnt="2">
        <dgm:presLayoutVars>
          <dgm:bulletEnabled val="1"/>
        </dgm:presLayoutVars>
      </dgm:prSet>
      <dgm:spPr/>
    </dgm:pt>
    <dgm:pt modelId="{71112412-0DF7-47E4-9AD6-D21154061012}" type="pres">
      <dgm:prSet presAssocID="{BFFC4AFB-C929-4E4C-86FC-0AB73BE9EB06}" presName="ThreeConn_2-3" presStyleLbl="fgAccFollowNode1" presStyleIdx="1" presStyleCnt="2">
        <dgm:presLayoutVars>
          <dgm:bulletEnabled val="1"/>
        </dgm:presLayoutVars>
      </dgm:prSet>
      <dgm:spPr/>
    </dgm:pt>
    <dgm:pt modelId="{EBA5C210-600C-4DE9-A005-B8A9DC9A5DD7}" type="pres">
      <dgm:prSet presAssocID="{BFFC4AFB-C929-4E4C-86FC-0AB73BE9EB06}" presName="ThreeNodes_1_text" presStyleLbl="node1" presStyleIdx="2" presStyleCnt="3">
        <dgm:presLayoutVars>
          <dgm:bulletEnabled val="1"/>
        </dgm:presLayoutVars>
      </dgm:prSet>
      <dgm:spPr/>
    </dgm:pt>
    <dgm:pt modelId="{86905642-7B3C-488F-87EA-31546D0DED40}" type="pres">
      <dgm:prSet presAssocID="{BFFC4AFB-C929-4E4C-86FC-0AB73BE9EB06}" presName="ThreeNodes_2_text" presStyleLbl="node1" presStyleIdx="2" presStyleCnt="3">
        <dgm:presLayoutVars>
          <dgm:bulletEnabled val="1"/>
        </dgm:presLayoutVars>
      </dgm:prSet>
      <dgm:spPr/>
    </dgm:pt>
    <dgm:pt modelId="{B98C0B15-2B1F-46C4-82D3-BC93FDB5C0D2}" type="pres">
      <dgm:prSet presAssocID="{BFFC4AFB-C929-4E4C-86FC-0AB73BE9EB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59DF35-E23D-4F16-8747-100357B4E384}" srcId="{BFFC4AFB-C929-4E4C-86FC-0AB73BE9EB06}" destId="{6504C9F0-4D4B-4C20-B18C-219B728CA54C}" srcOrd="1" destOrd="0" parTransId="{9FEB92A0-40C9-4276-AC6D-F7C9FE9CE808}" sibTransId="{E11C6951-D452-44D6-92EA-E179A0A3567D}"/>
    <dgm:cxn modelId="{47B28A3E-27CA-468A-883F-33F85CFD6DBA}" type="presOf" srcId="{6504C9F0-4D4B-4C20-B18C-219B728CA54C}" destId="{86905642-7B3C-488F-87EA-31546D0DED40}" srcOrd="1" destOrd="0" presId="urn:microsoft.com/office/officeart/2005/8/layout/vProcess5"/>
    <dgm:cxn modelId="{1EFF5F62-12D2-4055-BE5D-9FF2DE8657BE}" srcId="{BFFC4AFB-C929-4E4C-86FC-0AB73BE9EB06}" destId="{5E79455F-7AC5-4C9C-8F1D-4EFBB1C3A4A9}" srcOrd="2" destOrd="0" parTransId="{B66F53FA-3FF2-4490-88BC-D1A09FDCE931}" sibTransId="{13F51C08-E325-4434-8270-968868F622B5}"/>
    <dgm:cxn modelId="{54728A65-68E2-42A8-A931-C09E6FDA8975}" type="presOf" srcId="{5E79455F-7AC5-4C9C-8F1D-4EFBB1C3A4A9}" destId="{B98C0B15-2B1F-46C4-82D3-BC93FDB5C0D2}" srcOrd="1" destOrd="0" presId="urn:microsoft.com/office/officeart/2005/8/layout/vProcess5"/>
    <dgm:cxn modelId="{AD890187-0EEA-4FE3-A148-E313BCCD530C}" type="presOf" srcId="{E11C6951-D452-44D6-92EA-E179A0A3567D}" destId="{71112412-0DF7-47E4-9AD6-D21154061012}" srcOrd="0" destOrd="0" presId="urn:microsoft.com/office/officeart/2005/8/layout/vProcess5"/>
    <dgm:cxn modelId="{E9931E88-7389-4A66-B0C2-B571412B3763}" type="presOf" srcId="{5E79455F-7AC5-4C9C-8F1D-4EFBB1C3A4A9}" destId="{81CCA517-D1DB-4C8B-8152-70F3AC184152}" srcOrd="0" destOrd="0" presId="urn:microsoft.com/office/officeart/2005/8/layout/vProcess5"/>
    <dgm:cxn modelId="{A24A4399-A932-414F-99BD-6D592EAD9A82}" type="presOf" srcId="{6504C9F0-4D4B-4C20-B18C-219B728CA54C}" destId="{1C198E32-8E96-40EB-9DC6-4D0D0FDCD9D1}" srcOrd="0" destOrd="0" presId="urn:microsoft.com/office/officeart/2005/8/layout/vProcess5"/>
    <dgm:cxn modelId="{8EFC55A3-4060-4AE2-9BB0-FA9B1667BBA2}" type="presOf" srcId="{4FC0124D-A4F7-4B41-819F-32B5841BAA63}" destId="{A81BA731-5845-473A-872B-4340672FBE3C}" srcOrd="0" destOrd="0" presId="urn:microsoft.com/office/officeart/2005/8/layout/vProcess5"/>
    <dgm:cxn modelId="{AB8AEDAD-A9A5-4CAC-A7E2-CECC8C975BC2}" type="presOf" srcId="{4FC0124D-A4F7-4B41-819F-32B5841BAA63}" destId="{EBA5C210-600C-4DE9-A005-B8A9DC9A5DD7}" srcOrd="1" destOrd="0" presId="urn:microsoft.com/office/officeart/2005/8/layout/vProcess5"/>
    <dgm:cxn modelId="{373729CD-BC04-416D-B579-BFF0A33D3AB5}" type="presOf" srcId="{BE080116-409A-4BEB-888B-0335A993A831}" destId="{E55EB5F9-34CE-4594-A2C0-D2A662711319}" srcOrd="0" destOrd="0" presId="urn:microsoft.com/office/officeart/2005/8/layout/vProcess5"/>
    <dgm:cxn modelId="{39C1D5D2-222D-46F2-AA94-2ECD464BC41C}" type="presOf" srcId="{BFFC4AFB-C929-4E4C-86FC-0AB73BE9EB06}" destId="{F02FB651-2543-4DDF-8898-C2B0ABE571B0}" srcOrd="0" destOrd="0" presId="urn:microsoft.com/office/officeart/2005/8/layout/vProcess5"/>
    <dgm:cxn modelId="{712FD6E3-1E8F-4F69-82EE-165A551DAE7C}" srcId="{BFFC4AFB-C929-4E4C-86FC-0AB73BE9EB06}" destId="{4FC0124D-A4F7-4B41-819F-32B5841BAA63}" srcOrd="0" destOrd="0" parTransId="{596581BE-F766-42DD-85DE-7E0AB11A8786}" sibTransId="{BE080116-409A-4BEB-888B-0335A993A831}"/>
    <dgm:cxn modelId="{32F0393F-A8B2-41B0-97AB-2AEC20011C73}" type="presParOf" srcId="{F02FB651-2543-4DDF-8898-C2B0ABE571B0}" destId="{76DCFBEA-68CF-4567-B42C-07F6A1FAFE4A}" srcOrd="0" destOrd="0" presId="urn:microsoft.com/office/officeart/2005/8/layout/vProcess5"/>
    <dgm:cxn modelId="{75EA75E3-A2F7-4FFB-9A4C-B3B38C3580F2}" type="presParOf" srcId="{F02FB651-2543-4DDF-8898-C2B0ABE571B0}" destId="{A81BA731-5845-473A-872B-4340672FBE3C}" srcOrd="1" destOrd="0" presId="urn:microsoft.com/office/officeart/2005/8/layout/vProcess5"/>
    <dgm:cxn modelId="{7205D6AB-FC6D-4B7A-820A-B4EF12AAD3AB}" type="presParOf" srcId="{F02FB651-2543-4DDF-8898-C2B0ABE571B0}" destId="{1C198E32-8E96-40EB-9DC6-4D0D0FDCD9D1}" srcOrd="2" destOrd="0" presId="urn:microsoft.com/office/officeart/2005/8/layout/vProcess5"/>
    <dgm:cxn modelId="{BAC273D6-5DF3-4C97-A97D-31156BFBC38E}" type="presParOf" srcId="{F02FB651-2543-4DDF-8898-C2B0ABE571B0}" destId="{81CCA517-D1DB-4C8B-8152-70F3AC184152}" srcOrd="3" destOrd="0" presId="urn:microsoft.com/office/officeart/2005/8/layout/vProcess5"/>
    <dgm:cxn modelId="{8EBE6485-971A-4673-A7D7-F1CAEE779BE2}" type="presParOf" srcId="{F02FB651-2543-4DDF-8898-C2B0ABE571B0}" destId="{E55EB5F9-34CE-4594-A2C0-D2A662711319}" srcOrd="4" destOrd="0" presId="urn:microsoft.com/office/officeart/2005/8/layout/vProcess5"/>
    <dgm:cxn modelId="{B52C67B5-F01E-4E07-9CDE-58BD002DF818}" type="presParOf" srcId="{F02FB651-2543-4DDF-8898-C2B0ABE571B0}" destId="{71112412-0DF7-47E4-9AD6-D21154061012}" srcOrd="5" destOrd="0" presId="urn:microsoft.com/office/officeart/2005/8/layout/vProcess5"/>
    <dgm:cxn modelId="{F0734879-1417-4A68-ACA9-A6691C428276}" type="presParOf" srcId="{F02FB651-2543-4DDF-8898-C2B0ABE571B0}" destId="{EBA5C210-600C-4DE9-A005-B8A9DC9A5DD7}" srcOrd="6" destOrd="0" presId="urn:microsoft.com/office/officeart/2005/8/layout/vProcess5"/>
    <dgm:cxn modelId="{CC059299-F7E5-4706-BC86-8AB87D5A5C7D}" type="presParOf" srcId="{F02FB651-2543-4DDF-8898-C2B0ABE571B0}" destId="{86905642-7B3C-488F-87EA-31546D0DED40}" srcOrd="7" destOrd="0" presId="urn:microsoft.com/office/officeart/2005/8/layout/vProcess5"/>
    <dgm:cxn modelId="{2A02721B-47EA-4C0D-9A35-1DB576394768}" type="presParOf" srcId="{F02FB651-2543-4DDF-8898-C2B0ABE571B0}" destId="{B98C0B15-2B1F-46C4-82D3-BC93FDB5C0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F4E775-97BE-451D-B490-2BEBF99B77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E99011-1D71-469E-928E-C8657945889C}">
      <dgm:prSet/>
      <dgm:spPr/>
      <dgm:t>
        <a:bodyPr/>
        <a:lstStyle/>
        <a:p>
          <a:pPr>
            <a:defRPr cap="all"/>
          </a:pPr>
          <a:r>
            <a:rPr lang="tr-TR"/>
            <a:t>Soru</a:t>
          </a:r>
          <a:endParaRPr lang="en-US"/>
        </a:p>
      </dgm:t>
    </dgm:pt>
    <dgm:pt modelId="{D5750909-7F1D-4B31-81A4-96E02FBBBF88}" type="parTrans" cxnId="{F9A74AFC-837B-4860-88AF-849AC577FDE8}">
      <dgm:prSet/>
      <dgm:spPr/>
      <dgm:t>
        <a:bodyPr/>
        <a:lstStyle/>
        <a:p>
          <a:endParaRPr lang="en-US"/>
        </a:p>
      </dgm:t>
    </dgm:pt>
    <dgm:pt modelId="{53B7F0AE-70CC-4BB5-AF72-2C3A23C059B4}" type="sibTrans" cxnId="{F9A74AFC-837B-4860-88AF-849AC577FDE8}">
      <dgm:prSet/>
      <dgm:spPr/>
      <dgm:t>
        <a:bodyPr/>
        <a:lstStyle/>
        <a:p>
          <a:endParaRPr lang="en-US"/>
        </a:p>
      </dgm:t>
    </dgm:pt>
    <dgm:pt modelId="{CE16E211-E758-4ACB-8021-B63B99EB4C1C}">
      <dgm:prSet/>
      <dgm:spPr/>
      <dgm:t>
        <a:bodyPr/>
        <a:lstStyle/>
        <a:p>
          <a:pPr>
            <a:defRPr cap="all"/>
          </a:pPr>
          <a:r>
            <a:rPr lang="tr-TR"/>
            <a:t>Cevap</a:t>
          </a:r>
          <a:endParaRPr lang="en-US"/>
        </a:p>
      </dgm:t>
    </dgm:pt>
    <dgm:pt modelId="{13DEFD79-6645-4D6E-87C8-24D755C3D33F}" type="parTrans" cxnId="{A5F7970D-9151-48D8-92D0-58DCB741BA82}">
      <dgm:prSet/>
      <dgm:spPr/>
      <dgm:t>
        <a:bodyPr/>
        <a:lstStyle/>
        <a:p>
          <a:endParaRPr lang="en-US"/>
        </a:p>
      </dgm:t>
    </dgm:pt>
    <dgm:pt modelId="{36BE8AB9-62E5-46C5-BF3E-E2AA52F82061}" type="sibTrans" cxnId="{A5F7970D-9151-48D8-92D0-58DCB741BA82}">
      <dgm:prSet/>
      <dgm:spPr/>
      <dgm:t>
        <a:bodyPr/>
        <a:lstStyle/>
        <a:p>
          <a:endParaRPr lang="en-US"/>
        </a:p>
      </dgm:t>
    </dgm:pt>
    <dgm:pt modelId="{036D3C15-93A0-4E33-AFC3-AC1BA5D58EFB}" type="pres">
      <dgm:prSet presAssocID="{F1F4E775-97BE-451D-B490-2BEBF99B7793}" presName="root" presStyleCnt="0">
        <dgm:presLayoutVars>
          <dgm:dir/>
          <dgm:resizeHandles val="exact"/>
        </dgm:presLayoutVars>
      </dgm:prSet>
      <dgm:spPr/>
    </dgm:pt>
    <dgm:pt modelId="{B1712AFD-B054-4D6A-88A0-7E7696C041FF}" type="pres">
      <dgm:prSet presAssocID="{3BE99011-1D71-469E-928E-C8657945889C}" presName="compNode" presStyleCnt="0"/>
      <dgm:spPr/>
    </dgm:pt>
    <dgm:pt modelId="{74F08F1F-B7F8-42F3-A0E8-22714C5214AC}" type="pres">
      <dgm:prSet presAssocID="{3BE99011-1D71-469E-928E-C8657945889C}" presName="iconBgRect" presStyleLbl="bgShp" presStyleIdx="0" presStyleCnt="2"/>
      <dgm:spPr/>
    </dgm:pt>
    <dgm:pt modelId="{52FA2775-9664-4AFE-A00A-ACBB26DF7482}" type="pres">
      <dgm:prSet presAssocID="{3BE99011-1D71-469E-928E-C865794588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C464B50-5A83-4AC5-9449-AB8DD6F2E8E0}" type="pres">
      <dgm:prSet presAssocID="{3BE99011-1D71-469E-928E-C8657945889C}" presName="spaceRect" presStyleCnt="0"/>
      <dgm:spPr/>
    </dgm:pt>
    <dgm:pt modelId="{1BA1C5C5-9022-45E0-8E93-F237F5EB13B7}" type="pres">
      <dgm:prSet presAssocID="{3BE99011-1D71-469E-928E-C8657945889C}" presName="textRect" presStyleLbl="revTx" presStyleIdx="0" presStyleCnt="2">
        <dgm:presLayoutVars>
          <dgm:chMax val="1"/>
          <dgm:chPref val="1"/>
        </dgm:presLayoutVars>
      </dgm:prSet>
      <dgm:spPr/>
    </dgm:pt>
    <dgm:pt modelId="{6AD25CEA-A687-4EE5-A94A-193F95A45B27}" type="pres">
      <dgm:prSet presAssocID="{53B7F0AE-70CC-4BB5-AF72-2C3A23C059B4}" presName="sibTrans" presStyleCnt="0"/>
      <dgm:spPr/>
    </dgm:pt>
    <dgm:pt modelId="{7662F089-F9DD-457E-B33C-B736C316B1BC}" type="pres">
      <dgm:prSet presAssocID="{CE16E211-E758-4ACB-8021-B63B99EB4C1C}" presName="compNode" presStyleCnt="0"/>
      <dgm:spPr/>
    </dgm:pt>
    <dgm:pt modelId="{E2A66B37-6473-4601-80EA-0028552BA211}" type="pres">
      <dgm:prSet presAssocID="{CE16E211-E758-4ACB-8021-B63B99EB4C1C}" presName="iconBgRect" presStyleLbl="bgShp" presStyleIdx="1" presStyleCnt="2"/>
      <dgm:spPr/>
    </dgm:pt>
    <dgm:pt modelId="{D8066499-59B1-4F5F-AA8E-8240A63DFE7E}" type="pres">
      <dgm:prSet presAssocID="{CE16E211-E758-4ACB-8021-B63B99EB4C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6B9F2D0A-3982-49D6-AD03-6C7FC3F8865B}" type="pres">
      <dgm:prSet presAssocID="{CE16E211-E758-4ACB-8021-B63B99EB4C1C}" presName="spaceRect" presStyleCnt="0"/>
      <dgm:spPr/>
    </dgm:pt>
    <dgm:pt modelId="{3FF3F7A1-850A-4773-89B2-6B3104DACD90}" type="pres">
      <dgm:prSet presAssocID="{CE16E211-E758-4ACB-8021-B63B99EB4C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5F7970D-9151-48D8-92D0-58DCB741BA82}" srcId="{F1F4E775-97BE-451D-B490-2BEBF99B7793}" destId="{CE16E211-E758-4ACB-8021-B63B99EB4C1C}" srcOrd="1" destOrd="0" parTransId="{13DEFD79-6645-4D6E-87C8-24D755C3D33F}" sibTransId="{36BE8AB9-62E5-46C5-BF3E-E2AA52F82061}"/>
    <dgm:cxn modelId="{1174F413-D787-431E-BE40-B25CB8CD08A7}" type="presOf" srcId="{F1F4E775-97BE-451D-B490-2BEBF99B7793}" destId="{036D3C15-93A0-4E33-AFC3-AC1BA5D58EFB}" srcOrd="0" destOrd="0" presId="urn:microsoft.com/office/officeart/2018/5/layout/IconCircleLabelList"/>
    <dgm:cxn modelId="{6E4ECE8D-DBEC-4934-8596-DC7F191131D6}" type="presOf" srcId="{CE16E211-E758-4ACB-8021-B63B99EB4C1C}" destId="{3FF3F7A1-850A-4773-89B2-6B3104DACD90}" srcOrd="0" destOrd="0" presId="urn:microsoft.com/office/officeart/2018/5/layout/IconCircleLabelList"/>
    <dgm:cxn modelId="{F9A74AFC-837B-4860-88AF-849AC577FDE8}" srcId="{F1F4E775-97BE-451D-B490-2BEBF99B7793}" destId="{3BE99011-1D71-469E-928E-C8657945889C}" srcOrd="0" destOrd="0" parTransId="{D5750909-7F1D-4B31-81A4-96E02FBBBF88}" sibTransId="{53B7F0AE-70CC-4BB5-AF72-2C3A23C059B4}"/>
    <dgm:cxn modelId="{8B0735FD-679C-4035-95A1-18619C219082}" type="presOf" srcId="{3BE99011-1D71-469E-928E-C8657945889C}" destId="{1BA1C5C5-9022-45E0-8E93-F237F5EB13B7}" srcOrd="0" destOrd="0" presId="urn:microsoft.com/office/officeart/2018/5/layout/IconCircleLabelList"/>
    <dgm:cxn modelId="{330C83CC-F30E-4DD2-86B6-1FA4E34E7417}" type="presParOf" srcId="{036D3C15-93A0-4E33-AFC3-AC1BA5D58EFB}" destId="{B1712AFD-B054-4D6A-88A0-7E7696C041FF}" srcOrd="0" destOrd="0" presId="urn:microsoft.com/office/officeart/2018/5/layout/IconCircleLabelList"/>
    <dgm:cxn modelId="{FC98F4EF-D353-4CAB-9BBD-C79F64CDDC18}" type="presParOf" srcId="{B1712AFD-B054-4D6A-88A0-7E7696C041FF}" destId="{74F08F1F-B7F8-42F3-A0E8-22714C5214AC}" srcOrd="0" destOrd="0" presId="urn:microsoft.com/office/officeart/2018/5/layout/IconCircleLabelList"/>
    <dgm:cxn modelId="{A2B9D8B9-1829-4103-B070-B153D51B3617}" type="presParOf" srcId="{B1712AFD-B054-4D6A-88A0-7E7696C041FF}" destId="{52FA2775-9664-4AFE-A00A-ACBB26DF7482}" srcOrd="1" destOrd="0" presId="urn:microsoft.com/office/officeart/2018/5/layout/IconCircleLabelList"/>
    <dgm:cxn modelId="{57256866-8FD4-49A1-ADB2-9CDE9A81F35F}" type="presParOf" srcId="{B1712AFD-B054-4D6A-88A0-7E7696C041FF}" destId="{4C464B50-5A83-4AC5-9449-AB8DD6F2E8E0}" srcOrd="2" destOrd="0" presId="urn:microsoft.com/office/officeart/2018/5/layout/IconCircleLabelList"/>
    <dgm:cxn modelId="{76876877-6888-43A0-9095-B0DE168620E0}" type="presParOf" srcId="{B1712AFD-B054-4D6A-88A0-7E7696C041FF}" destId="{1BA1C5C5-9022-45E0-8E93-F237F5EB13B7}" srcOrd="3" destOrd="0" presId="urn:microsoft.com/office/officeart/2018/5/layout/IconCircleLabelList"/>
    <dgm:cxn modelId="{22412D4E-328E-48DE-B60D-07371FEAAC09}" type="presParOf" srcId="{036D3C15-93A0-4E33-AFC3-AC1BA5D58EFB}" destId="{6AD25CEA-A687-4EE5-A94A-193F95A45B27}" srcOrd="1" destOrd="0" presId="urn:microsoft.com/office/officeart/2018/5/layout/IconCircleLabelList"/>
    <dgm:cxn modelId="{CEF20E10-6ABC-49C5-9E2E-BB2B3621BBCC}" type="presParOf" srcId="{036D3C15-93A0-4E33-AFC3-AC1BA5D58EFB}" destId="{7662F089-F9DD-457E-B33C-B736C316B1BC}" srcOrd="2" destOrd="0" presId="urn:microsoft.com/office/officeart/2018/5/layout/IconCircleLabelList"/>
    <dgm:cxn modelId="{38E5947D-F555-49F7-B402-CCD6AED03BE6}" type="presParOf" srcId="{7662F089-F9DD-457E-B33C-B736C316B1BC}" destId="{E2A66B37-6473-4601-80EA-0028552BA211}" srcOrd="0" destOrd="0" presId="urn:microsoft.com/office/officeart/2018/5/layout/IconCircleLabelList"/>
    <dgm:cxn modelId="{865878F5-0117-46DA-97C4-43BA29765B37}" type="presParOf" srcId="{7662F089-F9DD-457E-B33C-B736C316B1BC}" destId="{D8066499-59B1-4F5F-AA8E-8240A63DFE7E}" srcOrd="1" destOrd="0" presId="urn:microsoft.com/office/officeart/2018/5/layout/IconCircleLabelList"/>
    <dgm:cxn modelId="{9EF9D741-455D-4C74-B3D6-052EF1A06749}" type="presParOf" srcId="{7662F089-F9DD-457E-B33C-B736C316B1BC}" destId="{6B9F2D0A-3982-49D6-AD03-6C7FC3F8865B}" srcOrd="2" destOrd="0" presId="urn:microsoft.com/office/officeart/2018/5/layout/IconCircleLabelList"/>
    <dgm:cxn modelId="{FD80FF97-A2C5-4DD3-8571-B6A0F54F7529}" type="presParOf" srcId="{7662F089-F9DD-457E-B33C-B736C316B1BC}" destId="{3FF3F7A1-850A-4773-89B2-6B3104DACD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CFA81-EBA4-AB4D-8014-B95FBFCE2CFB}">
      <dsp:nvSpPr>
        <dsp:cNvPr id="0" name=""/>
        <dsp:cNvSpPr/>
      </dsp:nvSpPr>
      <dsp:spPr>
        <a:xfrm>
          <a:off x="6682" y="215787"/>
          <a:ext cx="3058563" cy="41227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Değerlendirme Öncesi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" kern="1200" dirty="0"/>
            <a:t>- Ekip organizasyonu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" kern="1200" dirty="0"/>
            <a:t>- Görev dağılımı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" kern="1200" dirty="0"/>
            <a:t>- Ekip toplantısı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" kern="1200" dirty="0"/>
            <a:t>- Ön inceleme (ÖDR, Web sayfası, vb. ayrıntılı olarak incelenmelidir.)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" kern="1200" dirty="0"/>
            <a:t>- Değerlendirme sistematiğine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/>
            <a:t>- İletişim kuralları 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/>
            <a:t>- Soru sorma teknikleri </a:t>
          </a:r>
        </a:p>
      </dsp:txBody>
      <dsp:txXfrm>
        <a:off x="96264" y="305369"/>
        <a:ext cx="2879399" cy="3943539"/>
      </dsp:txXfrm>
    </dsp:sp>
    <dsp:sp modelId="{3EB580C5-DEC3-C944-BEFB-CC368DCF1EB5}">
      <dsp:nvSpPr>
        <dsp:cNvPr id="0" name=""/>
        <dsp:cNvSpPr/>
      </dsp:nvSpPr>
      <dsp:spPr>
        <a:xfrm>
          <a:off x="3321874" y="1958920"/>
          <a:ext cx="544050" cy="636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3321874" y="2086207"/>
        <a:ext cx="380835" cy="381862"/>
      </dsp:txXfrm>
    </dsp:sp>
    <dsp:sp modelId="{7CBF584B-7BBA-4D4E-976C-EA5C14F61391}">
      <dsp:nvSpPr>
        <dsp:cNvPr id="0" name=""/>
        <dsp:cNvSpPr/>
      </dsp:nvSpPr>
      <dsp:spPr>
        <a:xfrm>
          <a:off x="4091756" y="215787"/>
          <a:ext cx="2913004" cy="4122703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Değerlendirme 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- Saha ziyareti Açılış toplantısı ile başlar.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- Kapanış toplantısı ile tamamlanır.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- Bu toplantılara üst yöneticinin katılması beklenir.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- Sahada kurum işleyişine riayet edilir.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>
              <a:solidFill>
                <a:schemeClr val="tx1"/>
              </a:solidFill>
            </a:rPr>
            <a:t>(Yüz yüze/Çevrim içi) </a:t>
          </a:r>
        </a:p>
      </dsp:txBody>
      <dsp:txXfrm>
        <a:off x="4177075" y="301106"/>
        <a:ext cx="2742366" cy="3952065"/>
      </dsp:txXfrm>
    </dsp:sp>
    <dsp:sp modelId="{6E6C9B11-75AF-7F44-911E-C52D3312C4ED}">
      <dsp:nvSpPr>
        <dsp:cNvPr id="0" name=""/>
        <dsp:cNvSpPr/>
      </dsp:nvSpPr>
      <dsp:spPr>
        <a:xfrm>
          <a:off x="7261389" y="1958920"/>
          <a:ext cx="544050" cy="636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7261389" y="2086207"/>
        <a:ext cx="380835" cy="381862"/>
      </dsp:txXfrm>
    </dsp:sp>
    <dsp:sp modelId="{B841756F-4893-EE4B-BA17-496A12F47BC1}">
      <dsp:nvSpPr>
        <dsp:cNvPr id="0" name=""/>
        <dsp:cNvSpPr/>
      </dsp:nvSpPr>
      <dsp:spPr>
        <a:xfrm>
          <a:off x="8031271" y="215787"/>
          <a:ext cx="2899403" cy="4122703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Değerlendirme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 Sonrası 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- Rapor Hazırlama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- Saha ziyareti sonrası rapor yazımına aktif katılım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- Sadece «</a:t>
          </a:r>
          <a:r>
            <a:rPr lang="tr-TR" sz="1500" b="1" kern="1200" dirty="0"/>
            <a:t>uygun</a:t>
          </a:r>
          <a:r>
            <a:rPr lang="tr-TR" sz="1500" kern="1200" dirty="0"/>
            <a:t>» veya «</a:t>
          </a:r>
          <a:r>
            <a:rPr lang="tr-TR" sz="1500" b="1" kern="1200" dirty="0"/>
            <a:t>Uygun değil</a:t>
          </a:r>
          <a:r>
            <a:rPr lang="tr-TR" sz="1500" kern="1200" dirty="0"/>
            <a:t>» gibi kısa ifadeler yerine gerekçeleri ile açıklamalar yapılması beklenir.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- Her bir ana başlık açısından Birimin </a:t>
          </a:r>
          <a:r>
            <a:rPr lang="tr-TR" sz="1500" b="1" kern="1200" dirty="0"/>
            <a:t>Güçlü Yönleri</a:t>
          </a:r>
          <a:r>
            <a:rPr lang="tr-TR" sz="1500" kern="1200" dirty="0"/>
            <a:t>, </a:t>
          </a:r>
          <a:r>
            <a:rPr lang="tr-TR" sz="1500" b="1" kern="1200" dirty="0"/>
            <a:t>Gelişemeye Açık Yönleri </a:t>
          </a:r>
          <a:r>
            <a:rPr lang="tr-TR" sz="1500" kern="1200" dirty="0"/>
            <a:t>ve takımın </a:t>
          </a:r>
          <a:r>
            <a:rPr lang="tr-TR" sz="1500" b="1" kern="1200" dirty="0"/>
            <a:t>Önerileri </a:t>
          </a:r>
          <a:r>
            <a:rPr lang="tr-TR" sz="1500" kern="1200" dirty="0"/>
            <a:t>yer almalıdır.</a:t>
          </a:r>
        </a:p>
      </dsp:txBody>
      <dsp:txXfrm>
        <a:off x="8116192" y="300708"/>
        <a:ext cx="2729561" cy="395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9882C-2ED0-0747-8DDD-9D01EF21996E}">
      <dsp:nvSpPr>
        <dsp:cNvPr id="0" name=""/>
        <dsp:cNvSpPr/>
      </dsp:nvSpPr>
      <dsp:spPr>
        <a:xfrm>
          <a:off x="3560" y="73268"/>
          <a:ext cx="3471712" cy="691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 dirty="0"/>
        </a:p>
      </dsp:txBody>
      <dsp:txXfrm>
        <a:off x="3560" y="73268"/>
        <a:ext cx="3471712" cy="691200"/>
      </dsp:txXfrm>
    </dsp:sp>
    <dsp:sp modelId="{83E5502A-6184-DC4B-BFF1-F66202D0F896}">
      <dsp:nvSpPr>
        <dsp:cNvPr id="0" name=""/>
        <dsp:cNvSpPr/>
      </dsp:nvSpPr>
      <dsp:spPr>
        <a:xfrm>
          <a:off x="3560" y="764468"/>
          <a:ext cx="3471712" cy="40351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2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b="0" kern="1200" dirty="0">
              <a:solidFill>
                <a:srgbClr val="002060"/>
              </a:solidFill>
            </a:rPr>
            <a:t>Değerlendiricinin sahip olması gereken en önemli özelliği iletişim becerisidir.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sz="2400" kern="1200" dirty="0"/>
        </a:p>
      </dsp:txBody>
      <dsp:txXfrm>
        <a:off x="3560" y="764468"/>
        <a:ext cx="3471712" cy="4035150"/>
      </dsp:txXfrm>
    </dsp:sp>
    <dsp:sp modelId="{6B687F11-286E-644F-B767-17245B4A1B3D}">
      <dsp:nvSpPr>
        <dsp:cNvPr id="0" name=""/>
        <dsp:cNvSpPr/>
      </dsp:nvSpPr>
      <dsp:spPr>
        <a:xfrm>
          <a:off x="3961312" y="73268"/>
          <a:ext cx="3471712" cy="691200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 dirty="0"/>
        </a:p>
      </dsp:txBody>
      <dsp:txXfrm>
        <a:off x="3961312" y="73268"/>
        <a:ext cx="3471712" cy="691200"/>
      </dsp:txXfrm>
    </dsp:sp>
    <dsp:sp modelId="{79947CE1-E449-7A4B-8E8A-65707182DA18}">
      <dsp:nvSpPr>
        <dsp:cNvPr id="0" name=""/>
        <dsp:cNvSpPr/>
      </dsp:nvSpPr>
      <dsp:spPr>
        <a:xfrm>
          <a:off x="3961312" y="764468"/>
          <a:ext cx="3471712" cy="4035150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400" kern="1200" dirty="0"/>
        </a:p>
        <a:p>
          <a:pPr marL="0" marR="0" lvl="0" indent="0" algn="ctr" defTabSz="914400" eaLnBrk="1" fontAlgn="auto" latinLnBrk="0" hangingPunct="1">
            <a:lnSpc>
              <a:spcPct val="2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kern="1200" dirty="0">
              <a:solidFill>
                <a:srgbClr val="002060"/>
              </a:solidFill>
            </a:rPr>
            <a:t>Motivasyonu arttırmaya yönelik bir üslup kullanmalı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sz="2400" kern="1200" dirty="0"/>
        </a:p>
      </dsp:txBody>
      <dsp:txXfrm>
        <a:off x="3961312" y="764468"/>
        <a:ext cx="3471712" cy="4035150"/>
      </dsp:txXfrm>
    </dsp:sp>
    <dsp:sp modelId="{9EDE2B6E-4D66-3148-B90C-92A9DAEFE030}">
      <dsp:nvSpPr>
        <dsp:cNvPr id="0" name=""/>
        <dsp:cNvSpPr/>
      </dsp:nvSpPr>
      <dsp:spPr>
        <a:xfrm>
          <a:off x="7919064" y="73268"/>
          <a:ext cx="3471712" cy="69120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 dirty="0"/>
        </a:p>
      </dsp:txBody>
      <dsp:txXfrm>
        <a:off x="7919064" y="73268"/>
        <a:ext cx="3471712" cy="691200"/>
      </dsp:txXfrm>
    </dsp:sp>
    <dsp:sp modelId="{C1710F0C-5E51-954B-9CD4-4D88A012B56E}">
      <dsp:nvSpPr>
        <dsp:cNvPr id="0" name=""/>
        <dsp:cNvSpPr/>
      </dsp:nvSpPr>
      <dsp:spPr>
        <a:xfrm>
          <a:off x="7919064" y="764468"/>
          <a:ext cx="3471712" cy="4035150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Kendinden emin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Kararlı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İşinin öneminin farkında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Tarafsız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Etik ilkelere bağlı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İletişimi ile karşılanır bilgisi ile uğurlanır.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solidFill>
                <a:srgbClr val="002060"/>
              </a:solidFill>
            </a:rPr>
            <a:t>Değerlendirme dili nezaket dilidir.</a:t>
          </a:r>
        </a:p>
      </dsp:txBody>
      <dsp:txXfrm>
        <a:off x="7919064" y="764468"/>
        <a:ext cx="3471712" cy="403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BA731-5845-473A-872B-4340672FBE3C}">
      <dsp:nvSpPr>
        <dsp:cNvPr id="0" name=""/>
        <dsp:cNvSpPr/>
      </dsp:nvSpPr>
      <dsp:spPr>
        <a:xfrm>
          <a:off x="0" y="0"/>
          <a:ext cx="10062333" cy="133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 dirty="0"/>
            <a:t>Akran değerlendirme raporuna son halini verirken;</a:t>
          </a:r>
          <a:endParaRPr lang="en-US" sz="2600" kern="1200" dirty="0"/>
        </a:p>
      </dsp:txBody>
      <dsp:txXfrm>
        <a:off x="39083" y="39083"/>
        <a:ext cx="8622408" cy="1256237"/>
      </dsp:txXfrm>
    </dsp:sp>
    <dsp:sp modelId="{1C198E32-8E96-40EB-9DC6-4D0D0FDCD9D1}">
      <dsp:nvSpPr>
        <dsp:cNvPr id="0" name=""/>
        <dsp:cNvSpPr/>
      </dsp:nvSpPr>
      <dsp:spPr>
        <a:xfrm>
          <a:off x="887852" y="1556804"/>
          <a:ext cx="10062333" cy="133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1. ÖDR ve </a:t>
          </a:r>
          <a:r>
            <a:rPr lang="tr-TR" sz="2600" kern="1200" dirty="0" err="1"/>
            <a:t>ADR’nin</a:t>
          </a:r>
          <a:r>
            <a:rPr lang="tr-TR" sz="2600" kern="1200" dirty="0"/>
            <a:t> birimdeki tüm öğretim elemanlarına/idari personele ÜBYS üzerinden yazılması,</a:t>
          </a:r>
          <a:endParaRPr lang="en-US" sz="2600" kern="1200" dirty="0"/>
        </a:p>
      </dsp:txBody>
      <dsp:txXfrm>
        <a:off x="926935" y="1595887"/>
        <a:ext cx="8228951" cy="1256237"/>
      </dsp:txXfrm>
    </dsp:sp>
    <dsp:sp modelId="{81CCA517-D1DB-4C8B-8152-70F3AC184152}">
      <dsp:nvSpPr>
        <dsp:cNvPr id="0" name=""/>
        <dsp:cNvSpPr/>
      </dsp:nvSpPr>
      <dsp:spPr>
        <a:xfrm>
          <a:off x="1775705" y="3113608"/>
          <a:ext cx="10062333" cy="133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2. ÖDR ve </a:t>
          </a:r>
          <a:r>
            <a:rPr lang="tr-TR" sz="2600" kern="1200" dirty="0" err="1"/>
            <a:t>ADR’nin</a:t>
          </a:r>
          <a:r>
            <a:rPr lang="tr-TR" sz="2600" kern="1200" dirty="0"/>
            <a:t> Dekanlığa/Müdürlüğe ÜBYS üzerinden gönderilmesi</a:t>
          </a:r>
          <a:endParaRPr lang="en-US" sz="2600" kern="1200" dirty="0"/>
        </a:p>
      </dsp:txBody>
      <dsp:txXfrm>
        <a:off x="1814788" y="3152691"/>
        <a:ext cx="8228951" cy="1256237"/>
      </dsp:txXfrm>
    </dsp:sp>
    <dsp:sp modelId="{E55EB5F9-34CE-4594-A2C0-D2A662711319}">
      <dsp:nvSpPr>
        <dsp:cNvPr id="0" name=""/>
        <dsp:cNvSpPr/>
      </dsp:nvSpPr>
      <dsp:spPr>
        <a:xfrm>
          <a:off x="9194970" y="1011922"/>
          <a:ext cx="867362" cy="867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90126" y="1011922"/>
        <a:ext cx="477050" cy="652690"/>
      </dsp:txXfrm>
    </dsp:sp>
    <dsp:sp modelId="{71112412-0DF7-47E4-9AD6-D21154061012}">
      <dsp:nvSpPr>
        <dsp:cNvPr id="0" name=""/>
        <dsp:cNvSpPr/>
      </dsp:nvSpPr>
      <dsp:spPr>
        <a:xfrm>
          <a:off x="10082823" y="2559830"/>
          <a:ext cx="867362" cy="867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277979" y="2559830"/>
        <a:ext cx="477050" cy="652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8F1F-B7F8-42F3-A0E8-22714C5214AC}">
      <dsp:nvSpPr>
        <dsp:cNvPr id="0" name=""/>
        <dsp:cNvSpPr/>
      </dsp:nvSpPr>
      <dsp:spPr>
        <a:xfrm>
          <a:off x="1778100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A2775-9664-4AFE-A00A-ACBB26DF7482}">
      <dsp:nvSpPr>
        <dsp:cNvPr id="0" name=""/>
        <dsp:cNvSpPr/>
      </dsp:nvSpPr>
      <dsp:spPr>
        <a:xfrm>
          <a:off x="2246100" y="95399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C5C5-9022-45E0-8E93-F237F5EB13B7}">
      <dsp:nvSpPr>
        <dsp:cNvPr id="0" name=""/>
        <dsp:cNvSpPr/>
      </dsp:nvSpPr>
      <dsp:spPr>
        <a:xfrm>
          <a:off x="1076100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400" kern="1200"/>
            <a:t>Soru</a:t>
          </a:r>
          <a:endParaRPr lang="en-US" sz="4400" kern="1200"/>
        </a:p>
      </dsp:txBody>
      <dsp:txXfrm>
        <a:off x="1076100" y="3366000"/>
        <a:ext cx="3600000" cy="720000"/>
      </dsp:txXfrm>
    </dsp:sp>
    <dsp:sp modelId="{E2A66B37-6473-4601-80EA-0028552BA211}">
      <dsp:nvSpPr>
        <dsp:cNvPr id="0" name=""/>
        <dsp:cNvSpPr/>
      </dsp:nvSpPr>
      <dsp:spPr>
        <a:xfrm>
          <a:off x="6008100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66499-59B1-4F5F-AA8E-8240A63DFE7E}">
      <dsp:nvSpPr>
        <dsp:cNvPr id="0" name=""/>
        <dsp:cNvSpPr/>
      </dsp:nvSpPr>
      <dsp:spPr>
        <a:xfrm>
          <a:off x="6476100" y="95399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3F7A1-850A-4773-89B2-6B3104DACD90}">
      <dsp:nvSpPr>
        <dsp:cNvPr id="0" name=""/>
        <dsp:cNvSpPr/>
      </dsp:nvSpPr>
      <dsp:spPr>
        <a:xfrm>
          <a:off x="5306100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400" kern="1200"/>
            <a:t>Cevap</a:t>
          </a:r>
          <a:endParaRPr lang="en-US" sz="4400" kern="1200"/>
        </a:p>
      </dsp:txBody>
      <dsp:txXfrm>
        <a:off x="5306100" y="336600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337A74-01C7-37A7-F4B7-2A6594752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8339F3E-B97A-9659-CE9B-F6CC9504E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D5C346-9ACC-2FBD-DFC9-95A857FC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CBC57F-FB15-EBCC-A609-0C9BBA48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9393CE-1A16-214C-A938-6FB8FE76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99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5EAD32-ACA3-FDA0-8611-B7C02052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A57522-A40A-012A-D870-72D07F10C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915F89-3D93-E7AF-199B-F8DEAA2E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F0F530-1246-3B23-858B-775EA8C9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8A9B54-E4C3-A189-8DDE-D10DADFE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3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5BFBBB-5642-3EA2-BA5A-B3E2C1E12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10FDDCB-4674-7D4E-04F8-1C6710C4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6260CA-BD79-2FBE-A5A1-0407A238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0A8C65-6C55-DDB3-5257-E2D3F95A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4925B4-5560-0FC3-A78A-186971F8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70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1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4830D-4E7E-37CF-CF48-E4029ED0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A3B07-F636-EC05-931A-24C127F9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3D6920-C78F-181D-373E-15AACFE3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DD6ED6-536F-05B0-C9A6-1505F7DB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C22223-0E0D-555F-1681-65198E47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67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4E908-11BE-D532-7705-EBBBA769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B57CC1-C3EE-059F-15CC-A962DFE6B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C42C43-8F1E-8F3D-64C8-75A58F1C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BEF66A-D40A-19B3-04C9-E341DE92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34284E-2B83-D8DD-265D-DFD6B4D8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7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22281-7421-3998-89FC-B951A072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CFA73D-E531-D7E4-F03A-A1A55AC22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CAB18B-F856-6A48-8195-8578AA74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F1E127-5190-DFCF-1DE8-A5277C89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53FD2F-BF8A-D7DD-CC5C-A0EA5BA5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DF3CE8-B125-409F-DFCF-EFD98C95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0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D4AF10-818E-BB84-774E-A7598C8F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758585-97D0-2F44-B521-D5161C85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C72A54-A7BD-1B73-AA97-703EB4CD1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BBBCC34-6F70-25D8-A3A0-443AFD8B2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2A9B1D1-9DD0-F2BE-37A1-D5E97824C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7C3F10D-6794-5130-53D4-46074B6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8A44DC4-7190-61C8-64FB-A5EA1854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06A5387-DDE5-25A6-00B4-284554D0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8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7F3524-57BF-9CA3-7B81-FDC2C200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4E87F7-5E3B-5E35-F0F2-DBF9A2FE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593D5D5-9C09-85E0-628C-1EBC6F0B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729BE5-67BB-CD06-ABA2-5C654B2E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39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9D294E-1E58-0650-0F11-D344D18C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5AED32-790C-6EBC-C789-F012987D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2AA82D-BB95-C0B6-359A-37BB8E34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9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6AB86B-B664-F4A9-FE7A-6F028172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10DBA7-4C4B-C8D1-B479-32C0E5B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CD0C43-2186-1B7C-27E2-6DFA008BB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859FC2-9F4D-CF07-DFB9-2C0DC589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D83071-B58D-58BE-6208-42202375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12CD44-9328-0525-A567-F3BD6507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1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3302A1-CCB6-B112-EE2A-CCD7E24E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8E9E92-AB69-FE38-F892-E5CE84220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2BE7A8-27F7-34A8-14DC-3A919300E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84B52-0407-637A-C931-96A4720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5266F3-4431-F63F-44D1-3951213B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67668B-1E3F-465B-F5B5-587AF01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3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537281F-2713-2D8A-6EE3-05D5ABBD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2B3783-1844-739C-1429-89C302796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9B8790-69B0-0D9A-ED61-B87FDD8A7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F68C6-8E6B-4793-89F2-34DE2BD9E315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86EB13-524E-AE3E-E079-768B9A02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16118E-31B0-6224-3888-CB00D5369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EBC14-56DF-4D26-AB96-7808F749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3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ozengin_n@ibu.edu.tr" TargetMode="External"/><Relationship Id="rId3" Type="http://schemas.openxmlformats.org/officeDocument/2006/relationships/hyperlink" Target="mailto:karaca.coskun@gmail.com" TargetMode="External"/><Relationship Id="rId7" Type="http://schemas.openxmlformats.org/officeDocument/2006/relationships/hyperlink" Target="mailto:arsal_z@ibu.edu.t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tihkonur@ibu.edu.tr" TargetMode="External"/><Relationship Id="rId5" Type="http://schemas.openxmlformats.org/officeDocument/2006/relationships/hyperlink" Target="mailto:mehmetfatihkurnaz@ibu.edu.tr" TargetMode="External"/><Relationship Id="rId4" Type="http://schemas.openxmlformats.org/officeDocument/2006/relationships/hyperlink" Target="mailto:songul.yorgun@ibu.edu.t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ABEC0E6A-F8AE-B28A-DDA8-08A8711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37D94EBC-795A-55DD-4DE2-C60E244C5715}"/>
              </a:ext>
            </a:extLst>
          </p:cNvPr>
          <p:cNvSpPr/>
          <p:nvPr/>
        </p:nvSpPr>
        <p:spPr>
          <a:xfrm rot="5400000" flipH="1" flipV="1">
            <a:off x="6137566" y="720435"/>
            <a:ext cx="96982" cy="12372111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94BF2-75A8-6876-7D00-1CF2ADC81BC7}"/>
              </a:ext>
            </a:extLst>
          </p:cNvPr>
          <p:cNvSpPr txBox="1"/>
          <p:nvPr/>
        </p:nvSpPr>
        <p:spPr>
          <a:xfrm>
            <a:off x="1000443" y="2304865"/>
            <a:ext cx="10191113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Soru-Cevap III. Oturumuna 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Hoş geldiniz!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BAİBÜ Kalite Koordinatörlüğü</a:t>
            </a:r>
          </a:p>
          <a:p>
            <a:pPr algn="ctr" defTabSz="2438339" hangingPunct="0"/>
            <a:r>
              <a:rPr kumimoji="0" lang="tr-TR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24.07.2024</a:t>
            </a:r>
          </a:p>
        </p:txBody>
      </p:sp>
    </p:spTree>
    <p:extLst>
      <p:ext uri="{BB962C8B-B14F-4D97-AF65-F5344CB8AC3E}">
        <p14:creationId xmlns:p14="http://schemas.microsoft.com/office/powerpoint/2010/main" val="62137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BAE344E5-CB0C-9EFA-AAE8-C170654C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/>
              <a:t>AKRAN DEĞERLENDİRME</a:t>
            </a:r>
            <a:endParaRPr lang="tr-TR" sz="2400" b="1" dirty="0"/>
          </a:p>
          <a:p>
            <a:r>
              <a:rPr lang="tr-TR" sz="2400" dirty="0"/>
              <a:t>Akran değerlendirme ziyaret programının gerçekleştirilmesi </a:t>
            </a:r>
          </a:p>
          <a:p>
            <a:pPr marL="0" indent="0">
              <a:buNone/>
            </a:pPr>
            <a:r>
              <a:rPr lang="tr-TR" sz="2400" dirty="0"/>
              <a:t>(Yüz yüze – çevrim içi)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Değerlendirmeye katılım kayıtlarının alınması</a:t>
            </a:r>
          </a:p>
          <a:p>
            <a:pPr lvl="1"/>
            <a:r>
              <a:rPr lang="tr-TR" sz="2400" dirty="0"/>
              <a:t>Katılımcı listeleri</a:t>
            </a:r>
          </a:p>
          <a:p>
            <a:pPr lvl="1"/>
            <a:r>
              <a:rPr lang="tr-TR" sz="2400" dirty="0"/>
              <a:t>Fotoğraflar</a:t>
            </a:r>
          </a:p>
          <a:p>
            <a:pPr lvl="1"/>
            <a:r>
              <a:rPr lang="tr-TR" sz="2400" dirty="0"/>
              <a:t>Sosyal paylaşımlar </a:t>
            </a:r>
          </a:p>
        </p:txBody>
      </p:sp>
    </p:spTree>
    <p:extLst>
      <p:ext uri="{BB962C8B-B14F-4D97-AF65-F5344CB8AC3E}">
        <p14:creationId xmlns:p14="http://schemas.microsoft.com/office/powerpoint/2010/main" val="6360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8971B84-FEA5-FB71-4F21-37F0ACB0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Bir önceki öz/akran değerlendirmede tespit edilen noktalar var mı?</a:t>
            </a:r>
          </a:p>
          <a:p>
            <a:pPr lvl="1"/>
            <a:r>
              <a:rPr lang="tr-TR" dirty="0"/>
              <a:t>Gelişmeye açık yanlar tespit edilmiş mi?</a:t>
            </a:r>
          </a:p>
          <a:p>
            <a:pPr lvl="1"/>
            <a:r>
              <a:rPr lang="tr-TR" dirty="0"/>
              <a:t>İyileştirme önlemleri belirtilmiş mi? Neler yapılmış?</a:t>
            </a:r>
          </a:p>
          <a:p>
            <a:r>
              <a:rPr lang="tr-TR" dirty="0">
                <a:solidFill>
                  <a:srgbClr val="FF0000"/>
                </a:solidFill>
              </a:rPr>
              <a:t>2023-2024 Akademik Yılında PUKÖ</a:t>
            </a:r>
          </a:p>
          <a:p>
            <a:pPr lvl="1"/>
            <a:r>
              <a:rPr lang="tr-TR" dirty="0" err="1"/>
              <a:t>ÖDR’de</a:t>
            </a:r>
            <a:r>
              <a:rPr lang="tr-TR" dirty="0"/>
              <a:t> paylaşılmış mı?</a:t>
            </a:r>
          </a:p>
          <a:p>
            <a:pPr lvl="1"/>
            <a:r>
              <a:rPr lang="tr-TR" dirty="0"/>
              <a:t>Gerçekleştirmeler yapılmış mı?</a:t>
            </a:r>
          </a:p>
          <a:p>
            <a:pPr lvl="1"/>
            <a:r>
              <a:rPr lang="tr-TR" dirty="0"/>
              <a:t>Öz değerlendirme sürecinde PUKÖ döngüleri başlatıldıysa sayıları belirtilmiş mi?</a:t>
            </a:r>
          </a:p>
          <a:p>
            <a:r>
              <a:rPr lang="tr-TR" dirty="0">
                <a:solidFill>
                  <a:srgbClr val="FF0000"/>
                </a:solidFill>
              </a:rPr>
              <a:t>Akran değerlendirme sonucunda PUKÖ döngülerinin açılması</a:t>
            </a:r>
          </a:p>
          <a:p>
            <a:pPr lvl="1"/>
            <a:r>
              <a:rPr lang="tr-TR" dirty="0"/>
              <a:t>Revizyon döneminde PUKÖ döngülerinin açılması gereklidir.</a:t>
            </a:r>
          </a:p>
          <a:p>
            <a:pPr lvl="1"/>
            <a:r>
              <a:rPr lang="tr-TR" dirty="0"/>
              <a:t>PUKÖ formları Kalite Koordinatörlüğü’ne yollanacaktır.  </a:t>
            </a:r>
          </a:p>
          <a:p>
            <a:r>
              <a:rPr lang="tr-TR" dirty="0"/>
              <a:t>KYS ÖZAK Modülü üzerinde ilgili kriter için giriş yapılmış mı?</a:t>
            </a:r>
          </a:p>
          <a:p>
            <a:endParaRPr lang="tr-TR" dirty="0"/>
          </a:p>
          <a:p>
            <a:endParaRPr lang="tr-TR" dirty="0"/>
          </a:p>
          <a:p>
            <a:pPr marL="201168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892CE99A-13D5-63B4-D2F8-9EA967FE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4181"/>
            <a:ext cx="10515600" cy="1325563"/>
          </a:xfrm>
        </p:spPr>
        <p:txBody>
          <a:bodyPr/>
          <a:lstStyle/>
          <a:p>
            <a:r>
              <a:rPr lang="tr-TR" dirty="0"/>
              <a:t>Dikkat edilecek noktalar</a:t>
            </a:r>
          </a:p>
        </p:txBody>
      </p:sp>
    </p:spTree>
    <p:extLst>
      <p:ext uri="{BB962C8B-B14F-4D97-AF65-F5344CB8AC3E}">
        <p14:creationId xmlns:p14="http://schemas.microsoft.com/office/powerpoint/2010/main" val="130832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4ECB2B39-5B60-6C56-65E5-ED1EF92B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DB1D4469-8FE1-CFDF-E2B9-94A91423E9B5}"/>
              </a:ext>
            </a:extLst>
          </p:cNvPr>
          <p:cNvSpPr/>
          <p:nvPr/>
        </p:nvSpPr>
        <p:spPr>
          <a:xfrm rot="5400000" flipH="1" flipV="1">
            <a:off x="6047512" y="810491"/>
            <a:ext cx="96981" cy="12192000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id="{64F69B7E-9031-D502-BBDC-C86BE230F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905535"/>
              </p:ext>
            </p:extLst>
          </p:nvPr>
        </p:nvGraphicFramePr>
        <p:xfrm>
          <a:off x="176980" y="1876046"/>
          <a:ext cx="11838039" cy="444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4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B2F7151C-733C-9086-8BBF-F1F291EE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8A1C229-74AA-5AE7-CD99-034E2735C981}"/>
              </a:ext>
            </a:extLst>
          </p:cNvPr>
          <p:cNvSpPr txBox="1"/>
          <p:nvPr/>
        </p:nvSpPr>
        <p:spPr>
          <a:xfrm>
            <a:off x="1104900" y="1600199"/>
            <a:ext cx="9980682" cy="49582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Coşkun KARACA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karaca.coskun@gmail.com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Dahili: 1123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Songül YORGUN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songul.yorgun@ibu.edu.tr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Dahili: 8095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Mehmet Fatih KURNAZ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mehmetfatihkurnaz@ibu.edu.tr</a:t>
            </a:r>
            <a:endParaRPr lang="tr-T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Fatih KONUR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(Liderlik Yönetişim ve Kalite)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fatihkonur@ibu.edu.tr</a:t>
            </a:r>
            <a:endParaRPr lang="tr-T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Zeki ARSAL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(Eğitim-Öğretim)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arsal_z@ibu.edu.tr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İbrahim ÇAKIR-</a:t>
            </a:r>
            <a:r>
              <a:rPr lang="tr-T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Nezih OKUR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(Araştırma-Geliştirme) ibrahimcakir@ibu.edu.tr, nezihokur@ibu.edu.tr 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tr-T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Nuriye ÖZENGİN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(Toplumsal Katkı)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ozengin_n@ibu.edu.tr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7D40FFA8-CEE1-0AB2-4DED-19B95C92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11DF45-0AFE-70B5-9149-359D8E5F3D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54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56F35AC4-C169-266B-ECC4-20AC017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19420C35-1856-068D-96AB-03C8993E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Teşekkürler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619B66F-7ED0-F5FC-3DF7-1BC5842D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21342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BAİBÜ Kalite Güvence Sistemine değerli katkılarınız için teşekkür ediyor, çalışmalarınızda kolaylıklar diliyoruz. </a:t>
            </a:r>
          </a:p>
          <a:p>
            <a:pPr marL="0" indent="0" algn="ctr">
              <a:spcBef>
                <a:spcPct val="0"/>
              </a:spcBef>
              <a:buNone/>
            </a:pP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BAİBÜ Kalite Koordinatörlüğü </a:t>
            </a:r>
          </a:p>
        </p:txBody>
      </p:sp>
    </p:spTree>
    <p:extLst>
      <p:ext uri="{BB962C8B-B14F-4D97-AF65-F5344CB8AC3E}">
        <p14:creationId xmlns:p14="http://schemas.microsoft.com/office/powerpoint/2010/main" val="212715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ABEC0E6A-F8AE-B28A-DDA8-08A8711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37D94EBC-795A-55DD-4DE2-C60E244C5715}"/>
              </a:ext>
            </a:extLst>
          </p:cNvPr>
          <p:cNvSpPr/>
          <p:nvPr/>
        </p:nvSpPr>
        <p:spPr>
          <a:xfrm rot="5400000" flipH="1" flipV="1">
            <a:off x="6137566" y="720435"/>
            <a:ext cx="96982" cy="12372111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94BF2-75A8-6876-7D00-1CF2ADC81BC7}"/>
              </a:ext>
            </a:extLst>
          </p:cNvPr>
          <p:cNvSpPr txBox="1"/>
          <p:nvPr/>
        </p:nvSpPr>
        <p:spPr>
          <a:xfrm>
            <a:off x="294969" y="2452352"/>
            <a:ext cx="11695470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2024 Yılı Akran Değerlendirme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Soru-Cevap Oturumu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BAİBÜ Kalite Koordinatörlüğü</a:t>
            </a:r>
          </a:p>
          <a:p>
            <a:pPr algn="ctr" defTabSz="2438339" hangingPunct="0"/>
            <a:r>
              <a:rPr kumimoji="0" lang="tr-TR" sz="3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24.07.2024</a:t>
            </a:r>
          </a:p>
        </p:txBody>
      </p:sp>
    </p:spTree>
    <p:extLst>
      <p:ext uri="{BB962C8B-B14F-4D97-AF65-F5344CB8AC3E}">
        <p14:creationId xmlns:p14="http://schemas.microsoft.com/office/powerpoint/2010/main" val="328439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metin, meneviş mavisi, mavi içeren bir resim&#10;&#10;Açıklama otomatik olarak oluşturuldu">
            <a:extLst>
              <a:ext uri="{FF2B5EF4-FFF2-40B4-BE49-F238E27FC236}">
                <a16:creationId xmlns:a16="http://schemas.microsoft.com/office/drawing/2014/main" id="{9D2A9D6E-5690-1E60-41D3-A19718D0B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2AA6B21C-1013-6460-8132-51EDDCACF817}"/>
              </a:ext>
            </a:extLst>
          </p:cNvPr>
          <p:cNvSpPr/>
          <p:nvPr/>
        </p:nvSpPr>
        <p:spPr>
          <a:xfrm rot="5400000" flipH="1" flipV="1">
            <a:off x="6047512" y="810491"/>
            <a:ext cx="96981" cy="12192000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13C31-F88A-1EF1-A81D-98CFBDA0C0BC}"/>
              </a:ext>
            </a:extLst>
          </p:cNvPr>
          <p:cNvSpPr txBox="1"/>
          <p:nvPr/>
        </p:nvSpPr>
        <p:spPr>
          <a:xfrm>
            <a:off x="1525054" y="57449"/>
            <a:ext cx="10666948" cy="7200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Sunum Planı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4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Akran değerlendirme süreci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KYS ÖZAK modülü akran değerlendirme kullanımı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Akran değerlendirmede dikkat edilecek hususlar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Kalite süreçlerine yönelik diğer hatırlatmalar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KYS İş Akış Modülünde anket sonuçlarına göre değerlendirmelerin yapılması, faaliyetlerin başlatılması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Akreditasyon yazısına yönelik bilgilendirme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Soru-Cevap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2800" b="1" kern="100" dirty="0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r-TR" sz="2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9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E303462-9442-F900-DE8B-AF13B541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A3611CA-E7F4-7548-536D-736F62A9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5" y="2171280"/>
            <a:ext cx="10941612" cy="352443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ED6F6AC-560D-CA4D-C4DA-0396BBA86C62}"/>
              </a:ext>
            </a:extLst>
          </p:cNvPr>
          <p:cNvSpPr/>
          <p:nvPr/>
        </p:nvSpPr>
        <p:spPr>
          <a:xfrm>
            <a:off x="6519134" y="3076686"/>
            <a:ext cx="4894730" cy="49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2B5B26D-456F-6440-09E5-F81AAEAC2D0F}"/>
              </a:ext>
            </a:extLst>
          </p:cNvPr>
          <p:cNvSpPr/>
          <p:nvPr/>
        </p:nvSpPr>
        <p:spPr>
          <a:xfrm>
            <a:off x="6519134" y="4128015"/>
            <a:ext cx="4894730" cy="49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3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40B1768-A1EE-4493-9D6F-F2770120565E}"/>
              </a:ext>
            </a:extLst>
          </p:cNvPr>
          <p:cNvGrpSpPr/>
          <p:nvPr/>
        </p:nvGrpSpPr>
        <p:grpSpPr>
          <a:xfrm>
            <a:off x="1176850" y="2439287"/>
            <a:ext cx="1964571" cy="1964571"/>
            <a:chOff x="2354005" y="4878316"/>
            <a:chExt cx="3929653" cy="39296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1A2216-A016-45FF-9195-516275FCA4BC}"/>
                </a:ext>
              </a:extLst>
            </p:cNvPr>
            <p:cNvGrpSpPr/>
            <p:nvPr/>
          </p:nvGrpSpPr>
          <p:grpSpPr>
            <a:xfrm>
              <a:off x="3004365" y="4878316"/>
              <a:ext cx="2628934" cy="423828"/>
              <a:chOff x="10446192" y="4227958"/>
              <a:chExt cx="3499111" cy="564115"/>
            </a:xfrm>
            <a:solidFill>
              <a:schemeClr val="accent1"/>
            </a:solidFill>
          </p:grpSpPr>
          <p:sp>
            <p:nvSpPr>
              <p:cNvPr id="4" name="Freeform 291">
                <a:extLst>
                  <a:ext uri="{FF2B5EF4-FFF2-40B4-BE49-F238E27FC236}">
                    <a16:creationId xmlns:a16="http://schemas.microsoft.com/office/drawing/2014/main" id="{4BBCAEBF-491A-414A-89C9-D9C000C1C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" name="Freeform 292">
                <a:extLst>
                  <a:ext uri="{FF2B5EF4-FFF2-40B4-BE49-F238E27FC236}">
                    <a16:creationId xmlns:a16="http://schemas.microsoft.com/office/drawing/2014/main" id="{4F35C010-6CCE-445E-A387-82182F9B3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" name="Freeform 293">
                <a:extLst>
                  <a:ext uri="{FF2B5EF4-FFF2-40B4-BE49-F238E27FC236}">
                    <a16:creationId xmlns:a16="http://schemas.microsoft.com/office/drawing/2014/main" id="{8D4A563A-22F1-4260-A799-F12F2FA86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" name="Freeform 294">
                <a:extLst>
                  <a:ext uri="{FF2B5EF4-FFF2-40B4-BE49-F238E27FC236}">
                    <a16:creationId xmlns:a16="http://schemas.microsoft.com/office/drawing/2014/main" id="{7635FE37-41FB-4C12-8209-19837953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" name="Freeform 295">
                <a:extLst>
                  <a:ext uri="{FF2B5EF4-FFF2-40B4-BE49-F238E27FC236}">
                    <a16:creationId xmlns:a16="http://schemas.microsoft.com/office/drawing/2014/main" id="{B9886D46-5E47-420E-8F02-C2B568EF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" name="Freeform 296">
                <a:extLst>
                  <a:ext uri="{FF2B5EF4-FFF2-40B4-BE49-F238E27FC236}">
                    <a16:creationId xmlns:a16="http://schemas.microsoft.com/office/drawing/2014/main" id="{8A2BBF3F-D27A-4C17-B720-A621ED27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" name="Freeform 297">
                <a:extLst>
                  <a:ext uri="{FF2B5EF4-FFF2-40B4-BE49-F238E27FC236}">
                    <a16:creationId xmlns:a16="http://schemas.microsoft.com/office/drawing/2014/main" id="{0FBAD8F9-E69B-4B81-9F34-96347488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" name="Freeform 298">
                <a:extLst>
                  <a:ext uri="{FF2B5EF4-FFF2-40B4-BE49-F238E27FC236}">
                    <a16:creationId xmlns:a16="http://schemas.microsoft.com/office/drawing/2014/main" id="{DEDAEB38-D05B-4D70-9A97-C5E51AA0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" name="Freeform 299">
                <a:extLst>
                  <a:ext uri="{FF2B5EF4-FFF2-40B4-BE49-F238E27FC236}">
                    <a16:creationId xmlns:a16="http://schemas.microsoft.com/office/drawing/2014/main" id="{8C72B20E-AD37-4CF7-8790-581821593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BD5EE9-659A-4DC7-9E1A-441E34674FCD}"/>
                </a:ext>
              </a:extLst>
            </p:cNvPr>
            <p:cNvGrpSpPr/>
            <p:nvPr/>
          </p:nvGrpSpPr>
          <p:grpSpPr>
            <a:xfrm>
              <a:off x="3004365" y="8384141"/>
              <a:ext cx="2628934" cy="423828"/>
              <a:chOff x="10446192" y="8894211"/>
              <a:chExt cx="3499111" cy="564115"/>
            </a:xfrm>
            <a:solidFill>
              <a:schemeClr val="accent1"/>
            </a:solidFill>
          </p:grpSpPr>
          <p:sp>
            <p:nvSpPr>
              <p:cNvPr id="14" name="Freeform 300">
                <a:extLst>
                  <a:ext uri="{FF2B5EF4-FFF2-40B4-BE49-F238E27FC236}">
                    <a16:creationId xmlns:a16="http://schemas.microsoft.com/office/drawing/2014/main" id="{7F27AB7D-76AC-45E1-AE35-CA5617F9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" name="Freeform 301">
                <a:extLst>
                  <a:ext uri="{FF2B5EF4-FFF2-40B4-BE49-F238E27FC236}">
                    <a16:creationId xmlns:a16="http://schemas.microsoft.com/office/drawing/2014/main" id="{18935D3A-8036-463B-A564-E27AAC602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" name="Freeform 302">
                <a:extLst>
                  <a:ext uri="{FF2B5EF4-FFF2-40B4-BE49-F238E27FC236}">
                    <a16:creationId xmlns:a16="http://schemas.microsoft.com/office/drawing/2014/main" id="{E1248475-66AC-4531-89E8-C52171633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" name="Freeform 303">
                <a:extLst>
                  <a:ext uri="{FF2B5EF4-FFF2-40B4-BE49-F238E27FC236}">
                    <a16:creationId xmlns:a16="http://schemas.microsoft.com/office/drawing/2014/main" id="{A04F25AB-A0A8-45DC-86D2-B1B03AD51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8" name="Freeform 304">
                <a:extLst>
                  <a:ext uri="{FF2B5EF4-FFF2-40B4-BE49-F238E27FC236}">
                    <a16:creationId xmlns:a16="http://schemas.microsoft.com/office/drawing/2014/main" id="{FBB61CF7-6E39-4F6C-BE50-D3B4363C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9" name="Freeform 305">
                <a:extLst>
                  <a:ext uri="{FF2B5EF4-FFF2-40B4-BE49-F238E27FC236}">
                    <a16:creationId xmlns:a16="http://schemas.microsoft.com/office/drawing/2014/main" id="{F6111B6C-9010-4B8D-9DF5-00A6649D1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0" name="Freeform 306">
                <a:extLst>
                  <a:ext uri="{FF2B5EF4-FFF2-40B4-BE49-F238E27FC236}">
                    <a16:creationId xmlns:a16="http://schemas.microsoft.com/office/drawing/2014/main" id="{B21F4E1C-0D8A-47C4-8843-6873EF687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1" name="Freeform 307">
                <a:extLst>
                  <a:ext uri="{FF2B5EF4-FFF2-40B4-BE49-F238E27FC236}">
                    <a16:creationId xmlns:a16="http://schemas.microsoft.com/office/drawing/2014/main" id="{6BB4385D-3092-4D91-9708-36630C84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2" name="Freeform 308">
                <a:extLst>
                  <a:ext uri="{FF2B5EF4-FFF2-40B4-BE49-F238E27FC236}">
                    <a16:creationId xmlns:a16="http://schemas.microsoft.com/office/drawing/2014/main" id="{08B4C997-5962-4361-86A7-FE32BD05F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CB6EC6-38F3-4A6A-91AE-7BAB3D54DAD8}"/>
                </a:ext>
              </a:extLst>
            </p:cNvPr>
            <p:cNvGrpSpPr/>
            <p:nvPr/>
          </p:nvGrpSpPr>
          <p:grpSpPr>
            <a:xfrm>
              <a:off x="5860659" y="5528326"/>
              <a:ext cx="422999" cy="2629633"/>
              <a:chOff x="14247920" y="5093121"/>
              <a:chExt cx="563011" cy="3500042"/>
            </a:xfrm>
            <a:solidFill>
              <a:schemeClr val="accent1"/>
            </a:solidFill>
          </p:grpSpPr>
          <p:sp>
            <p:nvSpPr>
              <p:cNvPr id="24" name="Freeform 309">
                <a:extLst>
                  <a:ext uri="{FF2B5EF4-FFF2-40B4-BE49-F238E27FC236}">
                    <a16:creationId xmlns:a16="http://schemas.microsoft.com/office/drawing/2014/main" id="{9852D1CF-BC18-4C70-8217-F02465536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5" name="Freeform 310">
                <a:extLst>
                  <a:ext uri="{FF2B5EF4-FFF2-40B4-BE49-F238E27FC236}">
                    <a16:creationId xmlns:a16="http://schemas.microsoft.com/office/drawing/2014/main" id="{AB3DD8A7-92DB-4990-83B0-39831DB18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6" name="Freeform 311">
                <a:extLst>
                  <a:ext uri="{FF2B5EF4-FFF2-40B4-BE49-F238E27FC236}">
                    <a16:creationId xmlns:a16="http://schemas.microsoft.com/office/drawing/2014/main" id="{0C60EE8E-D7C4-46CA-B25E-DD47E8E7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7" name="Freeform 312">
                <a:extLst>
                  <a:ext uri="{FF2B5EF4-FFF2-40B4-BE49-F238E27FC236}">
                    <a16:creationId xmlns:a16="http://schemas.microsoft.com/office/drawing/2014/main" id="{573B0EBE-6D16-4DC0-81F0-F349E8FF7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8" name="Freeform 313">
                <a:extLst>
                  <a:ext uri="{FF2B5EF4-FFF2-40B4-BE49-F238E27FC236}">
                    <a16:creationId xmlns:a16="http://schemas.microsoft.com/office/drawing/2014/main" id="{AA9B97F8-5891-45E9-B15A-2E2E9F57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29" name="Freeform 314">
                <a:extLst>
                  <a:ext uri="{FF2B5EF4-FFF2-40B4-BE49-F238E27FC236}">
                    <a16:creationId xmlns:a16="http://schemas.microsoft.com/office/drawing/2014/main" id="{C0BA3EA8-1511-4A49-88AF-10E6C2B0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0" name="Freeform 315">
                <a:extLst>
                  <a:ext uri="{FF2B5EF4-FFF2-40B4-BE49-F238E27FC236}">
                    <a16:creationId xmlns:a16="http://schemas.microsoft.com/office/drawing/2014/main" id="{4713F704-78C3-4048-995F-41A0389C7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1" name="Freeform 316">
                <a:extLst>
                  <a:ext uri="{FF2B5EF4-FFF2-40B4-BE49-F238E27FC236}">
                    <a16:creationId xmlns:a16="http://schemas.microsoft.com/office/drawing/2014/main" id="{4E329AFD-68DD-45CD-A764-C2F19C33D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2" name="Freeform 317">
                <a:extLst>
                  <a:ext uri="{FF2B5EF4-FFF2-40B4-BE49-F238E27FC236}">
                    <a16:creationId xmlns:a16="http://schemas.microsoft.com/office/drawing/2014/main" id="{9EFC15A6-6C4B-4440-AFCA-DF03FD6A9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CB4584-6139-4986-A779-7DAC022B5E47}"/>
                </a:ext>
              </a:extLst>
            </p:cNvPr>
            <p:cNvGrpSpPr/>
            <p:nvPr/>
          </p:nvGrpSpPr>
          <p:grpSpPr>
            <a:xfrm>
              <a:off x="2354005" y="5528326"/>
              <a:ext cx="422999" cy="2629633"/>
              <a:chOff x="9580563" y="5093121"/>
              <a:chExt cx="563011" cy="3500042"/>
            </a:xfrm>
            <a:solidFill>
              <a:schemeClr val="accent1"/>
            </a:solidFill>
            <a:effectLst/>
          </p:grpSpPr>
          <p:sp>
            <p:nvSpPr>
              <p:cNvPr id="34" name="Freeform 318">
                <a:extLst>
                  <a:ext uri="{FF2B5EF4-FFF2-40B4-BE49-F238E27FC236}">
                    <a16:creationId xmlns:a16="http://schemas.microsoft.com/office/drawing/2014/main" id="{6345195F-4428-4FC2-AE39-88768D85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5" name="Freeform 319">
                <a:extLst>
                  <a:ext uri="{FF2B5EF4-FFF2-40B4-BE49-F238E27FC236}">
                    <a16:creationId xmlns:a16="http://schemas.microsoft.com/office/drawing/2014/main" id="{4E5A5798-6457-44F6-8005-ACFFDFF5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6" name="Freeform 320">
                <a:extLst>
                  <a:ext uri="{FF2B5EF4-FFF2-40B4-BE49-F238E27FC236}">
                    <a16:creationId xmlns:a16="http://schemas.microsoft.com/office/drawing/2014/main" id="{AD24304D-5F57-4EB6-8C55-B0E7644A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7" name="Freeform 321">
                <a:extLst>
                  <a:ext uri="{FF2B5EF4-FFF2-40B4-BE49-F238E27FC236}">
                    <a16:creationId xmlns:a16="http://schemas.microsoft.com/office/drawing/2014/main" id="{E362C436-8601-4C96-A2B9-EDECFD58F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8" name="Freeform 322">
                <a:extLst>
                  <a:ext uri="{FF2B5EF4-FFF2-40B4-BE49-F238E27FC236}">
                    <a16:creationId xmlns:a16="http://schemas.microsoft.com/office/drawing/2014/main" id="{0DBC634C-95BD-45BC-AE2D-690DF9EBD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39" name="Freeform 323">
                <a:extLst>
                  <a:ext uri="{FF2B5EF4-FFF2-40B4-BE49-F238E27FC236}">
                    <a16:creationId xmlns:a16="http://schemas.microsoft.com/office/drawing/2014/main" id="{4463E812-F13E-4E73-95D2-8C1B3637D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0" name="Freeform 324">
                <a:extLst>
                  <a:ext uri="{FF2B5EF4-FFF2-40B4-BE49-F238E27FC236}">
                    <a16:creationId xmlns:a16="http://schemas.microsoft.com/office/drawing/2014/main" id="{01F92CC4-4C20-41D3-AF3E-28CF58F56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1" name="Freeform 325">
                <a:extLst>
                  <a:ext uri="{FF2B5EF4-FFF2-40B4-BE49-F238E27FC236}">
                    <a16:creationId xmlns:a16="http://schemas.microsoft.com/office/drawing/2014/main" id="{1EF3CBE3-5023-4C78-A391-AFAC9B79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2" name="Freeform 326">
                <a:extLst>
                  <a:ext uri="{FF2B5EF4-FFF2-40B4-BE49-F238E27FC236}">
                    <a16:creationId xmlns:a16="http://schemas.microsoft.com/office/drawing/2014/main" id="{A6B580CF-48A7-4E7A-B674-F4F709CD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43" name="Freeform 290">
              <a:extLst>
                <a:ext uri="{FF2B5EF4-FFF2-40B4-BE49-F238E27FC236}">
                  <a16:creationId xmlns:a16="http://schemas.microsoft.com/office/drawing/2014/main" id="{90991616-1149-4651-A940-078473177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24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1E3EFB7-EDCF-4ADA-9062-5C8F3EE22CD5}"/>
              </a:ext>
            </a:extLst>
          </p:cNvPr>
          <p:cNvGrpSpPr/>
          <p:nvPr/>
        </p:nvGrpSpPr>
        <p:grpSpPr>
          <a:xfrm>
            <a:off x="3801426" y="2451091"/>
            <a:ext cx="1964571" cy="1964571"/>
            <a:chOff x="7944921" y="4878316"/>
            <a:chExt cx="3929653" cy="3929653"/>
          </a:xfrm>
          <a:solidFill>
            <a:schemeClr val="accent3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F8311E-E90F-47BE-A88B-34676B3B78FF}"/>
                </a:ext>
              </a:extLst>
            </p:cNvPr>
            <p:cNvGrpSpPr/>
            <p:nvPr/>
          </p:nvGrpSpPr>
          <p:grpSpPr>
            <a:xfrm>
              <a:off x="8595281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46" name="Freeform 291">
                <a:extLst>
                  <a:ext uri="{FF2B5EF4-FFF2-40B4-BE49-F238E27FC236}">
                    <a16:creationId xmlns:a16="http://schemas.microsoft.com/office/drawing/2014/main" id="{164AFF59-914D-4DB3-B653-827DADC55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7" name="Freeform 292">
                <a:extLst>
                  <a:ext uri="{FF2B5EF4-FFF2-40B4-BE49-F238E27FC236}">
                    <a16:creationId xmlns:a16="http://schemas.microsoft.com/office/drawing/2014/main" id="{F1406F76-7058-439B-AA76-A43CF8DEC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8" name="Freeform 293">
                <a:extLst>
                  <a:ext uri="{FF2B5EF4-FFF2-40B4-BE49-F238E27FC236}">
                    <a16:creationId xmlns:a16="http://schemas.microsoft.com/office/drawing/2014/main" id="{2F107C1B-ECBF-4DA9-A80F-491424845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49" name="Freeform 294">
                <a:extLst>
                  <a:ext uri="{FF2B5EF4-FFF2-40B4-BE49-F238E27FC236}">
                    <a16:creationId xmlns:a16="http://schemas.microsoft.com/office/drawing/2014/main" id="{DFDAE46C-AE09-4589-997F-DEDABF6F4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0" name="Freeform 295">
                <a:extLst>
                  <a:ext uri="{FF2B5EF4-FFF2-40B4-BE49-F238E27FC236}">
                    <a16:creationId xmlns:a16="http://schemas.microsoft.com/office/drawing/2014/main" id="{A25A9A3D-F7C8-4BA2-932E-1646915F1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1" name="Freeform 296">
                <a:extLst>
                  <a:ext uri="{FF2B5EF4-FFF2-40B4-BE49-F238E27FC236}">
                    <a16:creationId xmlns:a16="http://schemas.microsoft.com/office/drawing/2014/main" id="{A3954D1A-B49F-4CCE-B1DC-237F17D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2" name="Freeform 297">
                <a:extLst>
                  <a:ext uri="{FF2B5EF4-FFF2-40B4-BE49-F238E27FC236}">
                    <a16:creationId xmlns:a16="http://schemas.microsoft.com/office/drawing/2014/main" id="{D4E40C40-420C-442F-8FAC-96E3113C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3" name="Freeform 298">
                <a:extLst>
                  <a:ext uri="{FF2B5EF4-FFF2-40B4-BE49-F238E27FC236}">
                    <a16:creationId xmlns:a16="http://schemas.microsoft.com/office/drawing/2014/main" id="{6BB25E7F-83EC-4384-9471-A6700F564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4" name="Freeform 299">
                <a:extLst>
                  <a:ext uri="{FF2B5EF4-FFF2-40B4-BE49-F238E27FC236}">
                    <a16:creationId xmlns:a16="http://schemas.microsoft.com/office/drawing/2014/main" id="{4356BA25-23D0-4BFD-B26F-2C4897B80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FB55385-94CA-4A68-987A-BA3AE271AE59}"/>
                </a:ext>
              </a:extLst>
            </p:cNvPr>
            <p:cNvGrpSpPr/>
            <p:nvPr/>
          </p:nvGrpSpPr>
          <p:grpSpPr>
            <a:xfrm>
              <a:off x="8595281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56" name="Freeform 300">
                <a:extLst>
                  <a:ext uri="{FF2B5EF4-FFF2-40B4-BE49-F238E27FC236}">
                    <a16:creationId xmlns:a16="http://schemas.microsoft.com/office/drawing/2014/main" id="{8B7AFB23-E578-4835-9392-7AE9ACB6A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7" name="Freeform 301">
                <a:extLst>
                  <a:ext uri="{FF2B5EF4-FFF2-40B4-BE49-F238E27FC236}">
                    <a16:creationId xmlns:a16="http://schemas.microsoft.com/office/drawing/2014/main" id="{67FA26CC-5445-47D4-9089-239246FC7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8" name="Freeform 302">
                <a:extLst>
                  <a:ext uri="{FF2B5EF4-FFF2-40B4-BE49-F238E27FC236}">
                    <a16:creationId xmlns:a16="http://schemas.microsoft.com/office/drawing/2014/main" id="{5FA6A00D-862D-4B22-99E9-6356E89DA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59" name="Freeform 303">
                <a:extLst>
                  <a:ext uri="{FF2B5EF4-FFF2-40B4-BE49-F238E27FC236}">
                    <a16:creationId xmlns:a16="http://schemas.microsoft.com/office/drawing/2014/main" id="{5B8028BC-BCE5-4B06-ADF1-E683EBAA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0" name="Freeform 304">
                <a:extLst>
                  <a:ext uri="{FF2B5EF4-FFF2-40B4-BE49-F238E27FC236}">
                    <a16:creationId xmlns:a16="http://schemas.microsoft.com/office/drawing/2014/main" id="{B2629B36-6468-4CE8-BE14-B8B7D2FD6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1" name="Freeform 305">
                <a:extLst>
                  <a:ext uri="{FF2B5EF4-FFF2-40B4-BE49-F238E27FC236}">
                    <a16:creationId xmlns:a16="http://schemas.microsoft.com/office/drawing/2014/main" id="{A60AE0DF-67BB-44AA-BCB0-96DE61AF2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2" name="Freeform 306">
                <a:extLst>
                  <a:ext uri="{FF2B5EF4-FFF2-40B4-BE49-F238E27FC236}">
                    <a16:creationId xmlns:a16="http://schemas.microsoft.com/office/drawing/2014/main" id="{5A7F4302-7307-4825-A177-70587CAF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3" name="Freeform 307">
                <a:extLst>
                  <a:ext uri="{FF2B5EF4-FFF2-40B4-BE49-F238E27FC236}">
                    <a16:creationId xmlns:a16="http://schemas.microsoft.com/office/drawing/2014/main" id="{13B2DA00-AB9D-4703-B3BA-A2E80243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4" name="Freeform 308">
                <a:extLst>
                  <a:ext uri="{FF2B5EF4-FFF2-40B4-BE49-F238E27FC236}">
                    <a16:creationId xmlns:a16="http://schemas.microsoft.com/office/drawing/2014/main" id="{17963501-8C4C-4746-A21F-3EA6BA12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A9BE43F-F9EE-4B52-BA14-08B767990EFD}"/>
                </a:ext>
              </a:extLst>
            </p:cNvPr>
            <p:cNvGrpSpPr/>
            <p:nvPr/>
          </p:nvGrpSpPr>
          <p:grpSpPr>
            <a:xfrm>
              <a:off x="11451575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66" name="Freeform 309">
                <a:extLst>
                  <a:ext uri="{FF2B5EF4-FFF2-40B4-BE49-F238E27FC236}">
                    <a16:creationId xmlns:a16="http://schemas.microsoft.com/office/drawing/2014/main" id="{1B3401FD-3B5D-4052-AE85-09463773D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7" name="Freeform 310">
                <a:extLst>
                  <a:ext uri="{FF2B5EF4-FFF2-40B4-BE49-F238E27FC236}">
                    <a16:creationId xmlns:a16="http://schemas.microsoft.com/office/drawing/2014/main" id="{DF145683-E9D6-4508-A9FC-9440311E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8" name="Freeform 311">
                <a:extLst>
                  <a:ext uri="{FF2B5EF4-FFF2-40B4-BE49-F238E27FC236}">
                    <a16:creationId xmlns:a16="http://schemas.microsoft.com/office/drawing/2014/main" id="{B38C13AE-5ED5-40C5-A9A9-2E03BC019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69" name="Freeform 312">
                <a:extLst>
                  <a:ext uri="{FF2B5EF4-FFF2-40B4-BE49-F238E27FC236}">
                    <a16:creationId xmlns:a16="http://schemas.microsoft.com/office/drawing/2014/main" id="{579F1AC7-8429-4338-92B3-BFCC8A3E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0" name="Freeform 313">
                <a:extLst>
                  <a:ext uri="{FF2B5EF4-FFF2-40B4-BE49-F238E27FC236}">
                    <a16:creationId xmlns:a16="http://schemas.microsoft.com/office/drawing/2014/main" id="{03E73DAE-0819-441E-AB2F-2E0176E6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1" name="Freeform 314">
                <a:extLst>
                  <a:ext uri="{FF2B5EF4-FFF2-40B4-BE49-F238E27FC236}">
                    <a16:creationId xmlns:a16="http://schemas.microsoft.com/office/drawing/2014/main" id="{32175A4C-D554-46AD-BDBF-05B3EE69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2" name="Freeform 315">
                <a:extLst>
                  <a:ext uri="{FF2B5EF4-FFF2-40B4-BE49-F238E27FC236}">
                    <a16:creationId xmlns:a16="http://schemas.microsoft.com/office/drawing/2014/main" id="{4DCB6F9D-5037-4C13-B655-EDF3B556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3" name="Freeform 316">
                <a:extLst>
                  <a:ext uri="{FF2B5EF4-FFF2-40B4-BE49-F238E27FC236}">
                    <a16:creationId xmlns:a16="http://schemas.microsoft.com/office/drawing/2014/main" id="{1E45AEC1-277A-495C-A39F-4F4A5559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4" name="Freeform 317">
                <a:extLst>
                  <a:ext uri="{FF2B5EF4-FFF2-40B4-BE49-F238E27FC236}">
                    <a16:creationId xmlns:a16="http://schemas.microsoft.com/office/drawing/2014/main" id="{49738731-EB53-4C9C-81B2-42FF8D849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6798DC5-4043-44F3-8916-B7B994F6DBE5}"/>
                </a:ext>
              </a:extLst>
            </p:cNvPr>
            <p:cNvGrpSpPr/>
            <p:nvPr/>
          </p:nvGrpSpPr>
          <p:grpSpPr>
            <a:xfrm>
              <a:off x="7944921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76" name="Freeform 318">
                <a:extLst>
                  <a:ext uri="{FF2B5EF4-FFF2-40B4-BE49-F238E27FC236}">
                    <a16:creationId xmlns:a16="http://schemas.microsoft.com/office/drawing/2014/main" id="{921883D1-789D-44EE-9C46-2CEAC3BF9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7" name="Freeform 319">
                <a:extLst>
                  <a:ext uri="{FF2B5EF4-FFF2-40B4-BE49-F238E27FC236}">
                    <a16:creationId xmlns:a16="http://schemas.microsoft.com/office/drawing/2014/main" id="{61DFD174-C102-46F5-AFBF-A5F4472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8" name="Freeform 320">
                <a:extLst>
                  <a:ext uri="{FF2B5EF4-FFF2-40B4-BE49-F238E27FC236}">
                    <a16:creationId xmlns:a16="http://schemas.microsoft.com/office/drawing/2014/main" id="{EED513B4-690E-4F8A-95A1-D32075868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79" name="Freeform 321">
                <a:extLst>
                  <a:ext uri="{FF2B5EF4-FFF2-40B4-BE49-F238E27FC236}">
                    <a16:creationId xmlns:a16="http://schemas.microsoft.com/office/drawing/2014/main" id="{6A493CA0-F101-4218-B7E9-EA90A631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0" name="Freeform 322">
                <a:extLst>
                  <a:ext uri="{FF2B5EF4-FFF2-40B4-BE49-F238E27FC236}">
                    <a16:creationId xmlns:a16="http://schemas.microsoft.com/office/drawing/2014/main" id="{C30C5F69-2003-43CB-B077-82ED0E149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1" name="Freeform 323">
                <a:extLst>
                  <a:ext uri="{FF2B5EF4-FFF2-40B4-BE49-F238E27FC236}">
                    <a16:creationId xmlns:a16="http://schemas.microsoft.com/office/drawing/2014/main" id="{AD154A9D-8A09-4C6D-BDDF-8E3B8C2A5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2" name="Freeform 324">
                <a:extLst>
                  <a:ext uri="{FF2B5EF4-FFF2-40B4-BE49-F238E27FC236}">
                    <a16:creationId xmlns:a16="http://schemas.microsoft.com/office/drawing/2014/main" id="{B70A48A6-4AC4-4004-9ABC-0001AFC00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3" name="Freeform 325">
                <a:extLst>
                  <a:ext uri="{FF2B5EF4-FFF2-40B4-BE49-F238E27FC236}">
                    <a16:creationId xmlns:a16="http://schemas.microsoft.com/office/drawing/2014/main" id="{2B8A108F-5D98-4BA5-AC0A-E3996D3D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4" name="Freeform 326">
                <a:extLst>
                  <a:ext uri="{FF2B5EF4-FFF2-40B4-BE49-F238E27FC236}">
                    <a16:creationId xmlns:a16="http://schemas.microsoft.com/office/drawing/2014/main" id="{D508BF2A-55E0-4B6D-80DC-E663D5D4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85" name="Freeform 290">
              <a:extLst>
                <a:ext uri="{FF2B5EF4-FFF2-40B4-BE49-F238E27FC236}">
                  <a16:creationId xmlns:a16="http://schemas.microsoft.com/office/drawing/2014/main" id="{11751023-444D-445D-9993-03059E16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7940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CF3F22-AA23-45C9-95E7-1464ED71EF12}"/>
              </a:ext>
            </a:extLst>
          </p:cNvPr>
          <p:cNvGrpSpPr/>
          <p:nvPr/>
        </p:nvGrpSpPr>
        <p:grpSpPr>
          <a:xfrm>
            <a:off x="6426003" y="2439287"/>
            <a:ext cx="1964571" cy="1964571"/>
            <a:chOff x="12919340" y="4878316"/>
            <a:chExt cx="3929653" cy="3929653"/>
          </a:xfrm>
          <a:solidFill>
            <a:schemeClr val="accent5"/>
          </a:solidFill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614CC5-9C84-4885-8897-2132A0755822}"/>
                </a:ext>
              </a:extLst>
            </p:cNvPr>
            <p:cNvGrpSpPr/>
            <p:nvPr/>
          </p:nvGrpSpPr>
          <p:grpSpPr>
            <a:xfrm>
              <a:off x="13569700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87" name="Freeform 291">
                <a:extLst>
                  <a:ext uri="{FF2B5EF4-FFF2-40B4-BE49-F238E27FC236}">
                    <a16:creationId xmlns:a16="http://schemas.microsoft.com/office/drawing/2014/main" id="{BAE00C0E-C22D-452C-986C-3BA0B0601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8" name="Freeform 292">
                <a:extLst>
                  <a:ext uri="{FF2B5EF4-FFF2-40B4-BE49-F238E27FC236}">
                    <a16:creationId xmlns:a16="http://schemas.microsoft.com/office/drawing/2014/main" id="{A0B41975-A009-42A8-BEF4-19E1D8014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89" name="Freeform 293">
                <a:extLst>
                  <a:ext uri="{FF2B5EF4-FFF2-40B4-BE49-F238E27FC236}">
                    <a16:creationId xmlns:a16="http://schemas.microsoft.com/office/drawing/2014/main" id="{4019D552-4CF3-4045-9BF9-5B331B65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0" name="Freeform 294">
                <a:extLst>
                  <a:ext uri="{FF2B5EF4-FFF2-40B4-BE49-F238E27FC236}">
                    <a16:creationId xmlns:a16="http://schemas.microsoft.com/office/drawing/2014/main" id="{B35FCD53-710A-450A-8D75-DEF5A49E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1" name="Freeform 295">
                <a:extLst>
                  <a:ext uri="{FF2B5EF4-FFF2-40B4-BE49-F238E27FC236}">
                    <a16:creationId xmlns:a16="http://schemas.microsoft.com/office/drawing/2014/main" id="{C85AF14B-5F43-4814-824A-F8B7650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2" name="Freeform 296">
                <a:extLst>
                  <a:ext uri="{FF2B5EF4-FFF2-40B4-BE49-F238E27FC236}">
                    <a16:creationId xmlns:a16="http://schemas.microsoft.com/office/drawing/2014/main" id="{82FA6BAC-54D1-48C0-A614-A6A52CB5C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3" name="Freeform 297">
                <a:extLst>
                  <a:ext uri="{FF2B5EF4-FFF2-40B4-BE49-F238E27FC236}">
                    <a16:creationId xmlns:a16="http://schemas.microsoft.com/office/drawing/2014/main" id="{42716691-FAD9-4399-95DD-9C33D8A1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4" name="Freeform 298">
                <a:extLst>
                  <a:ext uri="{FF2B5EF4-FFF2-40B4-BE49-F238E27FC236}">
                    <a16:creationId xmlns:a16="http://schemas.microsoft.com/office/drawing/2014/main" id="{D64180C8-9D0F-4FDF-9D62-0AD56891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5" name="Freeform 299">
                <a:extLst>
                  <a:ext uri="{FF2B5EF4-FFF2-40B4-BE49-F238E27FC236}">
                    <a16:creationId xmlns:a16="http://schemas.microsoft.com/office/drawing/2014/main" id="{DC7F86B5-98B8-416B-BE91-1C7742A22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1882DA0-0406-4383-A064-44A9383B80F2}"/>
                </a:ext>
              </a:extLst>
            </p:cNvPr>
            <p:cNvGrpSpPr/>
            <p:nvPr/>
          </p:nvGrpSpPr>
          <p:grpSpPr>
            <a:xfrm>
              <a:off x="13569700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97" name="Freeform 300">
                <a:extLst>
                  <a:ext uri="{FF2B5EF4-FFF2-40B4-BE49-F238E27FC236}">
                    <a16:creationId xmlns:a16="http://schemas.microsoft.com/office/drawing/2014/main" id="{6767A5D0-7CFC-43A2-AE2B-E08F1498A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8" name="Freeform 301">
                <a:extLst>
                  <a:ext uri="{FF2B5EF4-FFF2-40B4-BE49-F238E27FC236}">
                    <a16:creationId xmlns:a16="http://schemas.microsoft.com/office/drawing/2014/main" id="{0C878522-5D4A-4451-83EA-83B8FECD3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99" name="Freeform 302">
                <a:extLst>
                  <a:ext uri="{FF2B5EF4-FFF2-40B4-BE49-F238E27FC236}">
                    <a16:creationId xmlns:a16="http://schemas.microsoft.com/office/drawing/2014/main" id="{8EC684F0-B2BD-47B5-929E-CE47D85E4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0" name="Freeform 303">
                <a:extLst>
                  <a:ext uri="{FF2B5EF4-FFF2-40B4-BE49-F238E27FC236}">
                    <a16:creationId xmlns:a16="http://schemas.microsoft.com/office/drawing/2014/main" id="{87358650-46D1-467F-BF61-6C45CF28D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1" name="Freeform 304">
                <a:extLst>
                  <a:ext uri="{FF2B5EF4-FFF2-40B4-BE49-F238E27FC236}">
                    <a16:creationId xmlns:a16="http://schemas.microsoft.com/office/drawing/2014/main" id="{F80DBEE6-339E-4B7F-B028-927C9F15A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2" name="Freeform 305">
                <a:extLst>
                  <a:ext uri="{FF2B5EF4-FFF2-40B4-BE49-F238E27FC236}">
                    <a16:creationId xmlns:a16="http://schemas.microsoft.com/office/drawing/2014/main" id="{1E2D29E3-292D-43AB-9479-DB1ED427F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3" name="Freeform 306">
                <a:extLst>
                  <a:ext uri="{FF2B5EF4-FFF2-40B4-BE49-F238E27FC236}">
                    <a16:creationId xmlns:a16="http://schemas.microsoft.com/office/drawing/2014/main" id="{9813AFF6-FC51-4305-9224-2DFD79104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4" name="Freeform 307">
                <a:extLst>
                  <a:ext uri="{FF2B5EF4-FFF2-40B4-BE49-F238E27FC236}">
                    <a16:creationId xmlns:a16="http://schemas.microsoft.com/office/drawing/2014/main" id="{E6111EDA-A2EA-41D4-B9F2-6C228618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5" name="Freeform 308">
                <a:extLst>
                  <a:ext uri="{FF2B5EF4-FFF2-40B4-BE49-F238E27FC236}">
                    <a16:creationId xmlns:a16="http://schemas.microsoft.com/office/drawing/2014/main" id="{EAF0F9DA-6305-4494-9819-252315E8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37BD21D-56F2-4132-A2B3-DED8644F7163}"/>
                </a:ext>
              </a:extLst>
            </p:cNvPr>
            <p:cNvGrpSpPr/>
            <p:nvPr/>
          </p:nvGrpSpPr>
          <p:grpSpPr>
            <a:xfrm>
              <a:off x="16425994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107" name="Freeform 309">
                <a:extLst>
                  <a:ext uri="{FF2B5EF4-FFF2-40B4-BE49-F238E27FC236}">
                    <a16:creationId xmlns:a16="http://schemas.microsoft.com/office/drawing/2014/main" id="{ACE55EDB-4A9E-473D-8857-710F6CA7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8" name="Freeform 310">
                <a:extLst>
                  <a:ext uri="{FF2B5EF4-FFF2-40B4-BE49-F238E27FC236}">
                    <a16:creationId xmlns:a16="http://schemas.microsoft.com/office/drawing/2014/main" id="{43CA3D66-E2FF-4D88-807F-1DA026265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09" name="Freeform 311">
                <a:extLst>
                  <a:ext uri="{FF2B5EF4-FFF2-40B4-BE49-F238E27FC236}">
                    <a16:creationId xmlns:a16="http://schemas.microsoft.com/office/drawing/2014/main" id="{2BF785C1-57CE-4B99-9D8A-716E0D80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0" name="Freeform 312">
                <a:extLst>
                  <a:ext uri="{FF2B5EF4-FFF2-40B4-BE49-F238E27FC236}">
                    <a16:creationId xmlns:a16="http://schemas.microsoft.com/office/drawing/2014/main" id="{E497A4FD-556E-47F3-BB64-41BE0D0C6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1" name="Freeform 313">
                <a:extLst>
                  <a:ext uri="{FF2B5EF4-FFF2-40B4-BE49-F238E27FC236}">
                    <a16:creationId xmlns:a16="http://schemas.microsoft.com/office/drawing/2014/main" id="{37E52D76-6ED1-4998-99EE-B89A5B9BE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2" name="Freeform 314">
                <a:extLst>
                  <a:ext uri="{FF2B5EF4-FFF2-40B4-BE49-F238E27FC236}">
                    <a16:creationId xmlns:a16="http://schemas.microsoft.com/office/drawing/2014/main" id="{7DB1CC03-4332-40FC-9BEB-CA623C53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3" name="Freeform 315">
                <a:extLst>
                  <a:ext uri="{FF2B5EF4-FFF2-40B4-BE49-F238E27FC236}">
                    <a16:creationId xmlns:a16="http://schemas.microsoft.com/office/drawing/2014/main" id="{99AC3B6D-ECE8-4E56-8A78-40E0089A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4" name="Freeform 316">
                <a:extLst>
                  <a:ext uri="{FF2B5EF4-FFF2-40B4-BE49-F238E27FC236}">
                    <a16:creationId xmlns:a16="http://schemas.microsoft.com/office/drawing/2014/main" id="{343FC35E-89D7-468F-A15C-40786EB61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5" name="Freeform 317">
                <a:extLst>
                  <a:ext uri="{FF2B5EF4-FFF2-40B4-BE49-F238E27FC236}">
                    <a16:creationId xmlns:a16="http://schemas.microsoft.com/office/drawing/2014/main" id="{7A5818D5-05AE-4FA6-B12A-99A82084C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9830886-CFB5-4226-A940-5416B0B9AF81}"/>
                </a:ext>
              </a:extLst>
            </p:cNvPr>
            <p:cNvGrpSpPr/>
            <p:nvPr/>
          </p:nvGrpSpPr>
          <p:grpSpPr>
            <a:xfrm>
              <a:off x="12919340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117" name="Freeform 318">
                <a:extLst>
                  <a:ext uri="{FF2B5EF4-FFF2-40B4-BE49-F238E27FC236}">
                    <a16:creationId xmlns:a16="http://schemas.microsoft.com/office/drawing/2014/main" id="{1C9E0DC3-9AF6-42C0-AF7B-7525A134D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8" name="Freeform 319">
                <a:extLst>
                  <a:ext uri="{FF2B5EF4-FFF2-40B4-BE49-F238E27FC236}">
                    <a16:creationId xmlns:a16="http://schemas.microsoft.com/office/drawing/2014/main" id="{6E3D48E0-F841-4BBA-A86D-84D911018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19" name="Freeform 320">
                <a:extLst>
                  <a:ext uri="{FF2B5EF4-FFF2-40B4-BE49-F238E27FC236}">
                    <a16:creationId xmlns:a16="http://schemas.microsoft.com/office/drawing/2014/main" id="{0E278357-FB27-4766-91F0-F41BAD165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0" name="Freeform 321">
                <a:extLst>
                  <a:ext uri="{FF2B5EF4-FFF2-40B4-BE49-F238E27FC236}">
                    <a16:creationId xmlns:a16="http://schemas.microsoft.com/office/drawing/2014/main" id="{41A2D80F-432E-4A58-908D-BB878AE12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1" name="Freeform 322">
                <a:extLst>
                  <a:ext uri="{FF2B5EF4-FFF2-40B4-BE49-F238E27FC236}">
                    <a16:creationId xmlns:a16="http://schemas.microsoft.com/office/drawing/2014/main" id="{617F2DE7-AC93-43BD-828A-47B09E33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2" name="Freeform 323">
                <a:extLst>
                  <a:ext uri="{FF2B5EF4-FFF2-40B4-BE49-F238E27FC236}">
                    <a16:creationId xmlns:a16="http://schemas.microsoft.com/office/drawing/2014/main" id="{F4F685EB-423A-4A78-B6CC-C35D83D5F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3" name="Freeform 324">
                <a:extLst>
                  <a:ext uri="{FF2B5EF4-FFF2-40B4-BE49-F238E27FC236}">
                    <a16:creationId xmlns:a16="http://schemas.microsoft.com/office/drawing/2014/main" id="{1B9B1751-138D-4EDC-B141-CBEB0B166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4" name="Freeform 325">
                <a:extLst>
                  <a:ext uri="{FF2B5EF4-FFF2-40B4-BE49-F238E27FC236}">
                    <a16:creationId xmlns:a16="http://schemas.microsoft.com/office/drawing/2014/main" id="{91733211-5D54-4F3D-A0BA-BEE3EBE0F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25" name="Freeform 326">
                <a:extLst>
                  <a:ext uri="{FF2B5EF4-FFF2-40B4-BE49-F238E27FC236}">
                    <a16:creationId xmlns:a16="http://schemas.microsoft.com/office/drawing/2014/main" id="{DD3FB18A-50A2-436E-8BEA-59F9B0A16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126" name="Freeform 290">
              <a:extLst>
                <a:ext uri="{FF2B5EF4-FFF2-40B4-BE49-F238E27FC236}">
                  <a16:creationId xmlns:a16="http://schemas.microsoft.com/office/drawing/2014/main" id="{C41234A7-E417-47A4-8B40-B8FF1ED4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2359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4FA65A-5A9E-4117-A9D1-22AF79F97176}"/>
              </a:ext>
            </a:extLst>
          </p:cNvPr>
          <p:cNvGrpSpPr/>
          <p:nvPr/>
        </p:nvGrpSpPr>
        <p:grpSpPr>
          <a:xfrm>
            <a:off x="9050580" y="2439287"/>
            <a:ext cx="1964571" cy="1964571"/>
            <a:chOff x="12919340" y="4878316"/>
            <a:chExt cx="3929653" cy="3929653"/>
          </a:xfrm>
          <a:solidFill>
            <a:schemeClr val="accent4">
              <a:lumMod val="75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A942399-B144-4C2B-9F83-9A935B3ED4DC}"/>
                </a:ext>
              </a:extLst>
            </p:cNvPr>
            <p:cNvGrpSpPr/>
            <p:nvPr/>
          </p:nvGrpSpPr>
          <p:grpSpPr>
            <a:xfrm>
              <a:off x="13569700" y="4878316"/>
              <a:ext cx="2628934" cy="423828"/>
              <a:chOff x="10446192" y="4227958"/>
              <a:chExt cx="3499111" cy="564115"/>
            </a:xfrm>
            <a:grpFill/>
          </p:grpSpPr>
          <p:sp>
            <p:nvSpPr>
              <p:cNvPr id="163" name="Freeform 291">
                <a:extLst>
                  <a:ext uri="{FF2B5EF4-FFF2-40B4-BE49-F238E27FC236}">
                    <a16:creationId xmlns:a16="http://schemas.microsoft.com/office/drawing/2014/main" id="{FC6F4402-EB1F-4873-B0FA-140AD31EA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4" name="Freeform 292">
                <a:extLst>
                  <a:ext uri="{FF2B5EF4-FFF2-40B4-BE49-F238E27FC236}">
                    <a16:creationId xmlns:a16="http://schemas.microsoft.com/office/drawing/2014/main" id="{30EA1B1F-83DA-49F1-A29D-01FBBB5CA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5" name="Freeform 293">
                <a:extLst>
                  <a:ext uri="{FF2B5EF4-FFF2-40B4-BE49-F238E27FC236}">
                    <a16:creationId xmlns:a16="http://schemas.microsoft.com/office/drawing/2014/main" id="{55C4CE12-CBA9-4FEF-971A-9EB8BF9E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6" name="Freeform 294">
                <a:extLst>
                  <a:ext uri="{FF2B5EF4-FFF2-40B4-BE49-F238E27FC236}">
                    <a16:creationId xmlns:a16="http://schemas.microsoft.com/office/drawing/2014/main" id="{1EE52723-5B06-4364-93A2-983B652F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7" name="Freeform 295">
                <a:extLst>
                  <a:ext uri="{FF2B5EF4-FFF2-40B4-BE49-F238E27FC236}">
                    <a16:creationId xmlns:a16="http://schemas.microsoft.com/office/drawing/2014/main" id="{C8EC1ABB-F0F2-4BC6-AD9D-26EA6A2DE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8" name="Freeform 296">
                <a:extLst>
                  <a:ext uri="{FF2B5EF4-FFF2-40B4-BE49-F238E27FC236}">
                    <a16:creationId xmlns:a16="http://schemas.microsoft.com/office/drawing/2014/main" id="{43043CD5-88F7-48C5-9A16-387520DD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9" name="Freeform 297">
                <a:extLst>
                  <a:ext uri="{FF2B5EF4-FFF2-40B4-BE49-F238E27FC236}">
                    <a16:creationId xmlns:a16="http://schemas.microsoft.com/office/drawing/2014/main" id="{5A21F740-8B7D-4794-A47E-C2AF7AA6A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0" name="Freeform 298">
                <a:extLst>
                  <a:ext uri="{FF2B5EF4-FFF2-40B4-BE49-F238E27FC236}">
                    <a16:creationId xmlns:a16="http://schemas.microsoft.com/office/drawing/2014/main" id="{3BEDA346-8960-4F30-88C2-09F722819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4227958"/>
                <a:ext cx="163273" cy="564115"/>
              </a:xfrm>
              <a:custGeom>
                <a:avLst/>
                <a:gdLst>
                  <a:gd name="T0" fmla="*/ 90 w 116"/>
                  <a:gd name="T1" fmla="*/ 0 h 401"/>
                  <a:gd name="T2" fmla="*/ 26 w 116"/>
                  <a:gd name="T3" fmla="*/ 0 h 401"/>
                  <a:gd name="T4" fmla="*/ 26 w 116"/>
                  <a:gd name="T5" fmla="*/ 140 h 401"/>
                  <a:gd name="T6" fmla="*/ 0 w 116"/>
                  <a:gd name="T7" fmla="*/ 140 h 401"/>
                  <a:gd name="T8" fmla="*/ 0 w 116"/>
                  <a:gd name="T9" fmla="*/ 401 h 401"/>
                  <a:gd name="T10" fmla="*/ 116 w 116"/>
                  <a:gd name="T11" fmla="*/ 401 h 401"/>
                  <a:gd name="T12" fmla="*/ 116 w 116"/>
                  <a:gd name="T13" fmla="*/ 140 h 401"/>
                  <a:gd name="T14" fmla="*/ 90 w 116"/>
                  <a:gd name="T15" fmla="*/ 140 h 401"/>
                  <a:gd name="T16" fmla="*/ 90 w 116"/>
                  <a:gd name="T1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0"/>
                    </a:move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71" name="Freeform 299">
                <a:extLst>
                  <a:ext uri="{FF2B5EF4-FFF2-40B4-BE49-F238E27FC236}">
                    <a16:creationId xmlns:a16="http://schemas.microsoft.com/office/drawing/2014/main" id="{B4790EB6-F615-4775-9AEB-26249F75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4227958"/>
                <a:ext cx="163273" cy="564115"/>
              </a:xfrm>
              <a:custGeom>
                <a:avLst/>
                <a:gdLst>
                  <a:gd name="T0" fmla="*/ 90 w 116"/>
                  <a:gd name="T1" fmla="*/ 140 h 401"/>
                  <a:gd name="T2" fmla="*/ 90 w 116"/>
                  <a:gd name="T3" fmla="*/ 0 h 401"/>
                  <a:gd name="T4" fmla="*/ 26 w 116"/>
                  <a:gd name="T5" fmla="*/ 0 h 401"/>
                  <a:gd name="T6" fmla="*/ 26 w 116"/>
                  <a:gd name="T7" fmla="*/ 140 h 401"/>
                  <a:gd name="T8" fmla="*/ 0 w 116"/>
                  <a:gd name="T9" fmla="*/ 140 h 401"/>
                  <a:gd name="T10" fmla="*/ 0 w 116"/>
                  <a:gd name="T11" fmla="*/ 401 h 401"/>
                  <a:gd name="T12" fmla="*/ 116 w 116"/>
                  <a:gd name="T13" fmla="*/ 401 h 401"/>
                  <a:gd name="T14" fmla="*/ 116 w 116"/>
                  <a:gd name="T15" fmla="*/ 140 h 401"/>
                  <a:gd name="T16" fmla="*/ 90 w 116"/>
                  <a:gd name="T17" fmla="*/ 1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90" y="140"/>
                    </a:moveTo>
                    <a:lnTo>
                      <a:pt x="90" y="0"/>
                    </a:lnTo>
                    <a:lnTo>
                      <a:pt x="26" y="0"/>
                    </a:lnTo>
                    <a:lnTo>
                      <a:pt x="26" y="140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116" y="401"/>
                    </a:lnTo>
                    <a:lnTo>
                      <a:pt x="116" y="140"/>
                    </a:lnTo>
                    <a:lnTo>
                      <a:pt x="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DA02F91-975F-4057-BEBB-942088970786}"/>
                </a:ext>
              </a:extLst>
            </p:cNvPr>
            <p:cNvGrpSpPr/>
            <p:nvPr/>
          </p:nvGrpSpPr>
          <p:grpSpPr>
            <a:xfrm>
              <a:off x="13569700" y="8384141"/>
              <a:ext cx="2628934" cy="423828"/>
              <a:chOff x="10446192" y="8894211"/>
              <a:chExt cx="3499111" cy="564115"/>
            </a:xfrm>
            <a:grpFill/>
          </p:grpSpPr>
          <p:sp>
            <p:nvSpPr>
              <p:cNvPr id="154" name="Freeform 300">
                <a:extLst>
                  <a:ext uri="{FF2B5EF4-FFF2-40B4-BE49-F238E27FC236}">
                    <a16:creationId xmlns:a16="http://schemas.microsoft.com/office/drawing/2014/main" id="{4201061D-1CD7-4C04-A43C-33B2056CB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03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5" name="Freeform 301">
                <a:extLst>
                  <a:ext uri="{FF2B5EF4-FFF2-40B4-BE49-F238E27FC236}">
                    <a16:creationId xmlns:a16="http://schemas.microsoft.com/office/drawing/2014/main" id="{F8CBF1DF-F577-4744-872D-DDBE1554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540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6" name="Freeform 302">
                <a:extLst>
                  <a:ext uri="{FF2B5EF4-FFF2-40B4-BE49-F238E27FC236}">
                    <a16:creationId xmlns:a16="http://schemas.microsoft.com/office/drawing/2014/main" id="{2A1C27A0-B28E-46A6-88D4-6E8B14216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8774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7" name="Freeform 303">
                <a:extLst>
                  <a:ext uri="{FF2B5EF4-FFF2-40B4-BE49-F238E27FC236}">
                    <a16:creationId xmlns:a16="http://schemas.microsoft.com/office/drawing/2014/main" id="{E4FE3B2E-86CE-4E08-BC55-3CD6268A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073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8" name="Freeform 304">
                <a:extLst>
                  <a:ext uri="{FF2B5EF4-FFF2-40B4-BE49-F238E27FC236}">
                    <a16:creationId xmlns:a16="http://schemas.microsoft.com/office/drawing/2014/main" id="{7AE9BD33-5747-49A6-BF5E-16D766EE1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411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9" name="Freeform 305">
                <a:extLst>
                  <a:ext uri="{FF2B5EF4-FFF2-40B4-BE49-F238E27FC236}">
                    <a16:creationId xmlns:a16="http://schemas.microsoft.com/office/drawing/2014/main" id="{7E55F23E-69A3-4AAC-A592-EED1925C5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7483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0" name="Freeform 306">
                <a:extLst>
                  <a:ext uri="{FF2B5EF4-FFF2-40B4-BE49-F238E27FC236}">
                    <a16:creationId xmlns:a16="http://schemas.microsoft.com/office/drawing/2014/main" id="{9552FAA5-E55E-4ADB-BD26-F8A714B33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9448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1" name="Freeform 307">
                <a:extLst>
                  <a:ext uri="{FF2B5EF4-FFF2-40B4-BE49-F238E27FC236}">
                    <a16:creationId xmlns:a16="http://schemas.microsoft.com/office/drawing/2014/main" id="{5C014E6E-E84E-4B07-9A18-B37C6B09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2820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62" name="Freeform 308">
                <a:extLst>
                  <a:ext uri="{FF2B5EF4-FFF2-40B4-BE49-F238E27FC236}">
                    <a16:creationId xmlns:a16="http://schemas.microsoft.com/office/drawing/2014/main" id="{66F7FBD5-F080-4888-A491-4FA92C4C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6192" y="8894211"/>
                <a:ext cx="163273" cy="564115"/>
              </a:xfrm>
              <a:custGeom>
                <a:avLst/>
                <a:gdLst>
                  <a:gd name="T0" fmla="*/ 0 w 116"/>
                  <a:gd name="T1" fmla="*/ 261 h 401"/>
                  <a:gd name="T2" fmla="*/ 26 w 116"/>
                  <a:gd name="T3" fmla="*/ 261 h 401"/>
                  <a:gd name="T4" fmla="*/ 26 w 116"/>
                  <a:gd name="T5" fmla="*/ 401 h 401"/>
                  <a:gd name="T6" fmla="*/ 90 w 116"/>
                  <a:gd name="T7" fmla="*/ 401 h 401"/>
                  <a:gd name="T8" fmla="*/ 90 w 116"/>
                  <a:gd name="T9" fmla="*/ 261 h 401"/>
                  <a:gd name="T10" fmla="*/ 116 w 116"/>
                  <a:gd name="T11" fmla="*/ 261 h 401"/>
                  <a:gd name="T12" fmla="*/ 116 w 116"/>
                  <a:gd name="T13" fmla="*/ 0 h 401"/>
                  <a:gd name="T14" fmla="*/ 0 w 116"/>
                  <a:gd name="T15" fmla="*/ 0 h 401"/>
                  <a:gd name="T16" fmla="*/ 0 w 116"/>
                  <a:gd name="T17" fmla="*/ 26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01">
                    <a:moveTo>
                      <a:pt x="0" y="261"/>
                    </a:moveTo>
                    <a:lnTo>
                      <a:pt x="26" y="261"/>
                    </a:lnTo>
                    <a:lnTo>
                      <a:pt x="26" y="401"/>
                    </a:lnTo>
                    <a:lnTo>
                      <a:pt x="90" y="401"/>
                    </a:lnTo>
                    <a:lnTo>
                      <a:pt x="90" y="261"/>
                    </a:lnTo>
                    <a:lnTo>
                      <a:pt x="116" y="261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45FA568-88E0-4576-BDC6-6CD817537C59}"/>
                </a:ext>
              </a:extLst>
            </p:cNvPr>
            <p:cNvGrpSpPr/>
            <p:nvPr/>
          </p:nvGrpSpPr>
          <p:grpSpPr>
            <a:xfrm>
              <a:off x="16425994" y="5528326"/>
              <a:ext cx="422999" cy="2629633"/>
              <a:chOff x="14247920" y="5093121"/>
              <a:chExt cx="563011" cy="3500042"/>
            </a:xfrm>
            <a:grpFill/>
          </p:grpSpPr>
          <p:sp>
            <p:nvSpPr>
              <p:cNvPr id="145" name="Freeform 309">
                <a:extLst>
                  <a:ext uri="{FF2B5EF4-FFF2-40B4-BE49-F238E27FC236}">
                    <a16:creationId xmlns:a16="http://schemas.microsoft.com/office/drawing/2014/main" id="{4A275ACE-9ACD-41F8-8A9D-7F4599D1B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093121"/>
                <a:ext cx="563011" cy="163185"/>
              </a:xfrm>
              <a:custGeom>
                <a:avLst/>
                <a:gdLst>
                  <a:gd name="T0" fmla="*/ 260 w 400"/>
                  <a:gd name="T1" fmla="*/ 26 h 116"/>
                  <a:gd name="T2" fmla="*/ 260 w 400"/>
                  <a:gd name="T3" fmla="*/ 0 h 116"/>
                  <a:gd name="T4" fmla="*/ 0 w 400"/>
                  <a:gd name="T5" fmla="*/ 0 h 116"/>
                  <a:gd name="T6" fmla="*/ 0 w 400"/>
                  <a:gd name="T7" fmla="*/ 116 h 116"/>
                  <a:gd name="T8" fmla="*/ 260 w 400"/>
                  <a:gd name="T9" fmla="*/ 116 h 116"/>
                  <a:gd name="T10" fmla="*/ 260 w 400"/>
                  <a:gd name="T11" fmla="*/ 90 h 116"/>
                  <a:gd name="T12" fmla="*/ 400 w 400"/>
                  <a:gd name="T13" fmla="*/ 90 h 116"/>
                  <a:gd name="T14" fmla="*/ 400 w 400"/>
                  <a:gd name="T15" fmla="*/ 26 h 116"/>
                  <a:gd name="T16" fmla="*/ 26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26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6" name="Freeform 310">
                <a:extLst>
                  <a:ext uri="{FF2B5EF4-FFF2-40B4-BE49-F238E27FC236}">
                    <a16:creationId xmlns:a16="http://schemas.microsoft.com/office/drawing/2014/main" id="{FF5253C4-7A99-4157-BA9F-904428E2F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509525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7 h 117"/>
                  <a:gd name="T14" fmla="*/ 260 w 400"/>
                  <a:gd name="T15" fmla="*/ 27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7"/>
                    </a:lnTo>
                    <a:lnTo>
                      <a:pt x="260" y="27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7" name="Freeform 311">
                <a:extLst>
                  <a:ext uri="{FF2B5EF4-FFF2-40B4-BE49-F238E27FC236}">
                    <a16:creationId xmlns:a16="http://schemas.microsoft.com/office/drawing/2014/main" id="{C8C91EA8-81AD-427C-8913-6ACB9E257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5927335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8" name="Freeform 312">
                <a:extLst>
                  <a:ext uri="{FF2B5EF4-FFF2-40B4-BE49-F238E27FC236}">
                    <a16:creationId xmlns:a16="http://schemas.microsoft.com/office/drawing/2014/main" id="{7B3351E2-8DDD-42CB-B160-6CA87D277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343739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9" name="Freeform 313">
                <a:extLst>
                  <a:ext uri="{FF2B5EF4-FFF2-40B4-BE49-F238E27FC236}">
                    <a16:creationId xmlns:a16="http://schemas.microsoft.com/office/drawing/2014/main" id="{C2AD892F-2410-4751-B800-B298F3342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6761549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0" name="Freeform 314">
                <a:extLst>
                  <a:ext uri="{FF2B5EF4-FFF2-40B4-BE49-F238E27FC236}">
                    <a16:creationId xmlns:a16="http://schemas.microsoft.com/office/drawing/2014/main" id="{A51688DF-D5D4-4E0C-AB28-5EBBAFD3E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177953"/>
                <a:ext cx="563011" cy="164592"/>
              </a:xfrm>
              <a:custGeom>
                <a:avLst/>
                <a:gdLst>
                  <a:gd name="T0" fmla="*/ 260 w 400"/>
                  <a:gd name="T1" fmla="*/ 0 h 117"/>
                  <a:gd name="T2" fmla="*/ 0 w 400"/>
                  <a:gd name="T3" fmla="*/ 0 h 117"/>
                  <a:gd name="T4" fmla="*/ 0 w 400"/>
                  <a:gd name="T5" fmla="*/ 117 h 117"/>
                  <a:gd name="T6" fmla="*/ 260 w 400"/>
                  <a:gd name="T7" fmla="*/ 117 h 117"/>
                  <a:gd name="T8" fmla="*/ 260 w 400"/>
                  <a:gd name="T9" fmla="*/ 91 h 117"/>
                  <a:gd name="T10" fmla="*/ 400 w 400"/>
                  <a:gd name="T11" fmla="*/ 91 h 117"/>
                  <a:gd name="T12" fmla="*/ 400 w 400"/>
                  <a:gd name="T13" fmla="*/ 26 h 117"/>
                  <a:gd name="T14" fmla="*/ 260 w 400"/>
                  <a:gd name="T15" fmla="*/ 26 h 117"/>
                  <a:gd name="T16" fmla="*/ 260 w 400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260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60" y="117"/>
                    </a:lnTo>
                    <a:lnTo>
                      <a:pt x="260" y="91"/>
                    </a:lnTo>
                    <a:lnTo>
                      <a:pt x="400" y="91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1" name="Freeform 315">
                <a:extLst>
                  <a:ext uri="{FF2B5EF4-FFF2-40B4-BE49-F238E27FC236}">
                    <a16:creationId xmlns:a16="http://schemas.microsoft.com/office/drawing/2014/main" id="{113EDBE6-53AC-4866-8FC1-810140CE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7595764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2" name="Freeform 316">
                <a:extLst>
                  <a:ext uri="{FF2B5EF4-FFF2-40B4-BE49-F238E27FC236}">
                    <a16:creationId xmlns:a16="http://schemas.microsoft.com/office/drawing/2014/main" id="{EBC9640E-304A-4885-9F3A-A4CE0B71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012167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53" name="Freeform 317">
                <a:extLst>
                  <a:ext uri="{FF2B5EF4-FFF2-40B4-BE49-F238E27FC236}">
                    <a16:creationId xmlns:a16="http://schemas.microsoft.com/office/drawing/2014/main" id="{F6E7CDAA-6BDA-4AE8-B35E-02E30E1A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7920" y="8429978"/>
                <a:ext cx="563011" cy="163185"/>
              </a:xfrm>
              <a:custGeom>
                <a:avLst/>
                <a:gdLst>
                  <a:gd name="T0" fmla="*/ 260 w 400"/>
                  <a:gd name="T1" fmla="*/ 0 h 116"/>
                  <a:gd name="T2" fmla="*/ 0 w 400"/>
                  <a:gd name="T3" fmla="*/ 0 h 116"/>
                  <a:gd name="T4" fmla="*/ 0 w 400"/>
                  <a:gd name="T5" fmla="*/ 116 h 116"/>
                  <a:gd name="T6" fmla="*/ 260 w 400"/>
                  <a:gd name="T7" fmla="*/ 116 h 116"/>
                  <a:gd name="T8" fmla="*/ 260 w 400"/>
                  <a:gd name="T9" fmla="*/ 90 h 116"/>
                  <a:gd name="T10" fmla="*/ 400 w 400"/>
                  <a:gd name="T11" fmla="*/ 90 h 116"/>
                  <a:gd name="T12" fmla="*/ 400 w 400"/>
                  <a:gd name="T13" fmla="*/ 26 h 116"/>
                  <a:gd name="T14" fmla="*/ 260 w 400"/>
                  <a:gd name="T15" fmla="*/ 26 h 116"/>
                  <a:gd name="T16" fmla="*/ 260 w 400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260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60" y="116"/>
                    </a:lnTo>
                    <a:lnTo>
                      <a:pt x="260" y="90"/>
                    </a:lnTo>
                    <a:lnTo>
                      <a:pt x="400" y="90"/>
                    </a:lnTo>
                    <a:lnTo>
                      <a:pt x="400" y="26"/>
                    </a:lnTo>
                    <a:lnTo>
                      <a:pt x="260" y="2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8322472-625F-45FB-B934-8C0D871CCA35}"/>
                </a:ext>
              </a:extLst>
            </p:cNvPr>
            <p:cNvGrpSpPr/>
            <p:nvPr/>
          </p:nvGrpSpPr>
          <p:grpSpPr>
            <a:xfrm>
              <a:off x="12919340" y="5528326"/>
              <a:ext cx="422999" cy="2629633"/>
              <a:chOff x="9580563" y="5093121"/>
              <a:chExt cx="563011" cy="3500042"/>
            </a:xfrm>
            <a:grpFill/>
            <a:effectLst/>
          </p:grpSpPr>
          <p:sp>
            <p:nvSpPr>
              <p:cNvPr id="136" name="Freeform 318">
                <a:extLst>
                  <a:ext uri="{FF2B5EF4-FFF2-40B4-BE49-F238E27FC236}">
                    <a16:creationId xmlns:a16="http://schemas.microsoft.com/office/drawing/2014/main" id="{3CB0496E-2A93-4097-A2EB-F1A814C8F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429978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7" name="Freeform 319">
                <a:extLst>
                  <a:ext uri="{FF2B5EF4-FFF2-40B4-BE49-F238E27FC236}">
                    <a16:creationId xmlns:a16="http://schemas.microsoft.com/office/drawing/2014/main" id="{8DDF867A-53FB-4D46-B47D-09F226B93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8012167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8" name="Freeform 320">
                <a:extLst>
                  <a:ext uri="{FF2B5EF4-FFF2-40B4-BE49-F238E27FC236}">
                    <a16:creationId xmlns:a16="http://schemas.microsoft.com/office/drawing/2014/main" id="{F262779C-F013-4FAB-ACA9-3FE92D19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595764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39" name="Freeform 321">
                <a:extLst>
                  <a:ext uri="{FF2B5EF4-FFF2-40B4-BE49-F238E27FC236}">
                    <a16:creationId xmlns:a16="http://schemas.microsoft.com/office/drawing/2014/main" id="{AA4A80DB-67CA-4C64-BBB7-2BA33706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7177953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0" name="Freeform 322">
                <a:extLst>
                  <a:ext uri="{FF2B5EF4-FFF2-40B4-BE49-F238E27FC236}">
                    <a16:creationId xmlns:a16="http://schemas.microsoft.com/office/drawing/2014/main" id="{12A77D50-4BF3-4AFB-84FF-E5C0A0DC6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761549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1" name="Freeform 323">
                <a:extLst>
                  <a:ext uri="{FF2B5EF4-FFF2-40B4-BE49-F238E27FC236}">
                    <a16:creationId xmlns:a16="http://schemas.microsoft.com/office/drawing/2014/main" id="{8AA166A9-1379-4B26-B9F2-551086E05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6343739"/>
                <a:ext cx="563011" cy="164592"/>
              </a:xfrm>
              <a:custGeom>
                <a:avLst/>
                <a:gdLst>
                  <a:gd name="T0" fmla="*/ 140 w 400"/>
                  <a:gd name="T1" fmla="*/ 26 h 117"/>
                  <a:gd name="T2" fmla="*/ 0 w 400"/>
                  <a:gd name="T3" fmla="*/ 26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2" name="Freeform 324">
                <a:extLst>
                  <a:ext uri="{FF2B5EF4-FFF2-40B4-BE49-F238E27FC236}">
                    <a16:creationId xmlns:a16="http://schemas.microsoft.com/office/drawing/2014/main" id="{EB2E760E-C949-49E9-BC4C-EEACBE20F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927335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3" name="Freeform 325">
                <a:extLst>
                  <a:ext uri="{FF2B5EF4-FFF2-40B4-BE49-F238E27FC236}">
                    <a16:creationId xmlns:a16="http://schemas.microsoft.com/office/drawing/2014/main" id="{D3486883-52FE-4396-9808-024A53132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509525"/>
                <a:ext cx="563011" cy="164592"/>
              </a:xfrm>
              <a:custGeom>
                <a:avLst/>
                <a:gdLst>
                  <a:gd name="T0" fmla="*/ 140 w 400"/>
                  <a:gd name="T1" fmla="*/ 27 h 117"/>
                  <a:gd name="T2" fmla="*/ 0 w 400"/>
                  <a:gd name="T3" fmla="*/ 27 h 117"/>
                  <a:gd name="T4" fmla="*/ 0 w 400"/>
                  <a:gd name="T5" fmla="*/ 91 h 117"/>
                  <a:gd name="T6" fmla="*/ 140 w 400"/>
                  <a:gd name="T7" fmla="*/ 91 h 117"/>
                  <a:gd name="T8" fmla="*/ 140 w 400"/>
                  <a:gd name="T9" fmla="*/ 117 h 117"/>
                  <a:gd name="T10" fmla="*/ 400 w 400"/>
                  <a:gd name="T11" fmla="*/ 117 h 117"/>
                  <a:gd name="T12" fmla="*/ 400 w 400"/>
                  <a:gd name="T13" fmla="*/ 0 h 117"/>
                  <a:gd name="T14" fmla="*/ 140 w 400"/>
                  <a:gd name="T15" fmla="*/ 0 h 117"/>
                  <a:gd name="T16" fmla="*/ 140 w 400"/>
                  <a:gd name="T1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7">
                    <a:moveTo>
                      <a:pt x="140" y="27"/>
                    </a:moveTo>
                    <a:lnTo>
                      <a:pt x="0" y="27"/>
                    </a:lnTo>
                    <a:lnTo>
                      <a:pt x="0" y="91"/>
                    </a:lnTo>
                    <a:lnTo>
                      <a:pt x="140" y="91"/>
                    </a:lnTo>
                    <a:lnTo>
                      <a:pt x="140" y="117"/>
                    </a:lnTo>
                    <a:lnTo>
                      <a:pt x="400" y="117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  <p:sp>
            <p:nvSpPr>
              <p:cNvPr id="144" name="Freeform 326">
                <a:extLst>
                  <a:ext uri="{FF2B5EF4-FFF2-40B4-BE49-F238E27FC236}">
                    <a16:creationId xmlns:a16="http://schemas.microsoft.com/office/drawing/2014/main" id="{B66DFCCE-8E3E-4408-96BD-7C13ADAD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5093121"/>
                <a:ext cx="563011" cy="163185"/>
              </a:xfrm>
              <a:custGeom>
                <a:avLst/>
                <a:gdLst>
                  <a:gd name="T0" fmla="*/ 140 w 400"/>
                  <a:gd name="T1" fmla="*/ 26 h 116"/>
                  <a:gd name="T2" fmla="*/ 0 w 400"/>
                  <a:gd name="T3" fmla="*/ 26 h 116"/>
                  <a:gd name="T4" fmla="*/ 0 w 400"/>
                  <a:gd name="T5" fmla="*/ 90 h 116"/>
                  <a:gd name="T6" fmla="*/ 140 w 400"/>
                  <a:gd name="T7" fmla="*/ 90 h 116"/>
                  <a:gd name="T8" fmla="*/ 140 w 400"/>
                  <a:gd name="T9" fmla="*/ 116 h 116"/>
                  <a:gd name="T10" fmla="*/ 400 w 400"/>
                  <a:gd name="T11" fmla="*/ 116 h 116"/>
                  <a:gd name="T12" fmla="*/ 400 w 400"/>
                  <a:gd name="T13" fmla="*/ 0 h 116"/>
                  <a:gd name="T14" fmla="*/ 140 w 400"/>
                  <a:gd name="T15" fmla="*/ 0 h 116"/>
                  <a:gd name="T16" fmla="*/ 140 w 400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116">
                    <a:moveTo>
                      <a:pt x="140" y="26"/>
                    </a:moveTo>
                    <a:lnTo>
                      <a:pt x="0" y="26"/>
                    </a:lnTo>
                    <a:lnTo>
                      <a:pt x="0" y="90"/>
                    </a:lnTo>
                    <a:lnTo>
                      <a:pt x="140" y="90"/>
                    </a:lnTo>
                    <a:lnTo>
                      <a:pt x="140" y="116"/>
                    </a:lnTo>
                    <a:lnTo>
                      <a:pt x="400" y="116"/>
                    </a:lnTo>
                    <a:lnTo>
                      <a:pt x="400" y="0"/>
                    </a:lnTo>
                    <a:lnTo>
                      <a:pt x="140" y="0"/>
                    </a:lnTo>
                    <a:lnTo>
                      <a:pt x="14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228554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</a:endParaRPr>
              </a:p>
            </p:txBody>
          </p:sp>
        </p:grpSp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5241682-41D8-4E4C-B61B-BC9075A6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2359" y="5276777"/>
              <a:ext cx="3303615" cy="3153869"/>
            </a:xfrm>
            <a:custGeom>
              <a:avLst/>
              <a:gdLst>
                <a:gd name="T0" fmla="*/ 1480 w 1560"/>
                <a:gd name="T1" fmla="*/ 1490 h 1490"/>
                <a:gd name="T2" fmla="*/ 80 w 1560"/>
                <a:gd name="T3" fmla="*/ 1490 h 1490"/>
                <a:gd name="T4" fmla="*/ 0 w 1560"/>
                <a:gd name="T5" fmla="*/ 1410 h 1490"/>
                <a:gd name="T6" fmla="*/ 0 w 1560"/>
                <a:gd name="T7" fmla="*/ 80 h 1490"/>
                <a:gd name="T8" fmla="*/ 80 w 1560"/>
                <a:gd name="T9" fmla="*/ 0 h 1490"/>
                <a:gd name="T10" fmla="*/ 1480 w 1560"/>
                <a:gd name="T11" fmla="*/ 0 h 1490"/>
                <a:gd name="T12" fmla="*/ 1560 w 1560"/>
                <a:gd name="T13" fmla="*/ 80 h 1490"/>
                <a:gd name="T14" fmla="*/ 1560 w 1560"/>
                <a:gd name="T15" fmla="*/ 1410 h 1490"/>
                <a:gd name="T16" fmla="*/ 1480 w 156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0" h="1490">
                  <a:moveTo>
                    <a:pt x="1480" y="1490"/>
                  </a:moveTo>
                  <a:cubicBezTo>
                    <a:pt x="80" y="1490"/>
                    <a:pt x="80" y="1490"/>
                    <a:pt x="80" y="1490"/>
                  </a:cubicBezTo>
                  <a:cubicBezTo>
                    <a:pt x="36" y="1490"/>
                    <a:pt x="0" y="1454"/>
                    <a:pt x="0" y="14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480" y="0"/>
                    <a:pt x="1480" y="0"/>
                    <a:pt x="1480" y="0"/>
                  </a:cubicBezTo>
                  <a:cubicBezTo>
                    <a:pt x="1524" y="0"/>
                    <a:pt x="1560" y="36"/>
                    <a:pt x="1560" y="80"/>
                  </a:cubicBezTo>
                  <a:cubicBezTo>
                    <a:pt x="1560" y="1410"/>
                    <a:pt x="1560" y="1410"/>
                    <a:pt x="1560" y="1410"/>
                  </a:cubicBezTo>
                  <a:cubicBezTo>
                    <a:pt x="1560" y="1454"/>
                    <a:pt x="1524" y="1490"/>
                    <a:pt x="1480" y="14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0" dist="457200" dir="8100000" algn="tr" rotWithShape="0">
                <a:schemeClr val="accent1">
                  <a:lumMod val="75000"/>
                  <a:alpha val="92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A1FB045-48D0-430F-8117-09CFC59A7CF6}"/>
              </a:ext>
            </a:extLst>
          </p:cNvPr>
          <p:cNvGrpSpPr/>
          <p:nvPr/>
        </p:nvGrpSpPr>
        <p:grpSpPr>
          <a:xfrm>
            <a:off x="1531199" y="4472740"/>
            <a:ext cx="3883046" cy="922828"/>
            <a:chOff x="3062796" y="8945750"/>
            <a:chExt cx="7767104" cy="1845897"/>
          </a:xfrm>
        </p:grpSpPr>
        <p:sp>
          <p:nvSpPr>
            <p:cNvPr id="177" name="Freeform 5">
              <a:extLst>
                <a:ext uri="{FF2B5EF4-FFF2-40B4-BE49-F238E27FC236}">
                  <a16:creationId xmlns:a16="http://schemas.microsoft.com/office/drawing/2014/main" id="{B5AB16E5-AFED-4622-9200-6E23152E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8" name="Freeform 6">
              <a:extLst>
                <a:ext uri="{FF2B5EF4-FFF2-40B4-BE49-F238E27FC236}">
                  <a16:creationId xmlns:a16="http://schemas.microsoft.com/office/drawing/2014/main" id="{9BF67BFA-A418-4D98-9703-AE970806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79" name="Freeform 7">
              <a:extLst>
                <a:ext uri="{FF2B5EF4-FFF2-40B4-BE49-F238E27FC236}">
                  <a16:creationId xmlns:a16="http://schemas.microsoft.com/office/drawing/2014/main" id="{B0B888FF-F5BE-415D-B0C9-925B41B17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0" name="Freeform 8">
              <a:extLst>
                <a:ext uri="{FF2B5EF4-FFF2-40B4-BE49-F238E27FC236}">
                  <a16:creationId xmlns:a16="http://schemas.microsoft.com/office/drawing/2014/main" id="{A8DAAADD-1CD3-4B7C-B01F-0D9C29B5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4A87D1E5-570C-4864-90C7-A358356B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2" name="Freeform 10">
              <a:extLst>
                <a:ext uri="{FF2B5EF4-FFF2-40B4-BE49-F238E27FC236}">
                  <a16:creationId xmlns:a16="http://schemas.microsoft.com/office/drawing/2014/main" id="{47A18A58-0191-43F7-9373-FC8A9F83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3" name="Freeform 11">
              <a:extLst>
                <a:ext uri="{FF2B5EF4-FFF2-40B4-BE49-F238E27FC236}">
                  <a16:creationId xmlns:a16="http://schemas.microsoft.com/office/drawing/2014/main" id="{6334B80E-EC9B-4725-ADB9-04D5B74D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4" name="Freeform 12">
              <a:extLst>
                <a:ext uri="{FF2B5EF4-FFF2-40B4-BE49-F238E27FC236}">
                  <a16:creationId xmlns:a16="http://schemas.microsoft.com/office/drawing/2014/main" id="{C51C4E05-C3A8-488B-91DC-E2AB4309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85" name="Freeform 13">
              <a:extLst>
                <a:ext uri="{FF2B5EF4-FFF2-40B4-BE49-F238E27FC236}">
                  <a16:creationId xmlns:a16="http://schemas.microsoft.com/office/drawing/2014/main" id="{FF3688AE-1C6B-4EFE-A77F-6AD9C248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77B735C-9F0A-4FC2-9AEE-FB1002F5F7CE}"/>
              </a:ext>
            </a:extLst>
          </p:cNvPr>
          <p:cNvGrpSpPr/>
          <p:nvPr/>
        </p:nvGrpSpPr>
        <p:grpSpPr>
          <a:xfrm flipV="1">
            <a:off x="4154477" y="1456203"/>
            <a:ext cx="3883046" cy="922828"/>
            <a:chOff x="3062796" y="8945750"/>
            <a:chExt cx="7767104" cy="1845897"/>
          </a:xfrm>
        </p:grpSpPr>
        <p:sp>
          <p:nvSpPr>
            <p:cNvPr id="189" name="Freeform 5">
              <a:extLst>
                <a:ext uri="{FF2B5EF4-FFF2-40B4-BE49-F238E27FC236}">
                  <a16:creationId xmlns:a16="http://schemas.microsoft.com/office/drawing/2014/main" id="{BDF647AF-E3FE-47BB-983E-32334C20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0" name="Freeform 6">
              <a:extLst>
                <a:ext uri="{FF2B5EF4-FFF2-40B4-BE49-F238E27FC236}">
                  <a16:creationId xmlns:a16="http://schemas.microsoft.com/office/drawing/2014/main" id="{8604AA60-02EA-4046-B2A0-A1542786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1" name="Freeform 7">
              <a:extLst>
                <a:ext uri="{FF2B5EF4-FFF2-40B4-BE49-F238E27FC236}">
                  <a16:creationId xmlns:a16="http://schemas.microsoft.com/office/drawing/2014/main" id="{E6A09339-16B9-485D-A66C-29E571C1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9785C0B3-8348-4B17-8018-CB5710A3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3" name="Freeform 9">
              <a:extLst>
                <a:ext uri="{FF2B5EF4-FFF2-40B4-BE49-F238E27FC236}">
                  <a16:creationId xmlns:a16="http://schemas.microsoft.com/office/drawing/2014/main" id="{4741B79C-361B-4017-A340-DCC22655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4" name="Freeform 10">
              <a:extLst>
                <a:ext uri="{FF2B5EF4-FFF2-40B4-BE49-F238E27FC236}">
                  <a16:creationId xmlns:a16="http://schemas.microsoft.com/office/drawing/2014/main" id="{FCFD1E21-8BC6-4FB4-8F4D-08A807BE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5" name="Freeform 11">
              <a:extLst>
                <a:ext uri="{FF2B5EF4-FFF2-40B4-BE49-F238E27FC236}">
                  <a16:creationId xmlns:a16="http://schemas.microsoft.com/office/drawing/2014/main" id="{9EAA4FEF-DF18-4467-AAA3-850C331F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75F0749B-0227-4ED4-B856-45CBB648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97" name="Freeform 13">
              <a:extLst>
                <a:ext uri="{FF2B5EF4-FFF2-40B4-BE49-F238E27FC236}">
                  <a16:creationId xmlns:a16="http://schemas.microsoft.com/office/drawing/2014/main" id="{CA8546B3-1FB2-4653-9513-EA0893FC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1B389E6-EE89-4B96-AA96-0A8D125882C2}"/>
              </a:ext>
            </a:extLst>
          </p:cNvPr>
          <p:cNvGrpSpPr/>
          <p:nvPr/>
        </p:nvGrpSpPr>
        <p:grpSpPr>
          <a:xfrm>
            <a:off x="6776377" y="4472740"/>
            <a:ext cx="3883046" cy="922828"/>
            <a:chOff x="3062796" y="8945750"/>
            <a:chExt cx="7767104" cy="1845897"/>
          </a:xfrm>
        </p:grpSpPr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BFA828FB-F750-49EF-ABA3-97653F68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796" y="8945750"/>
              <a:ext cx="7767104" cy="1845897"/>
            </a:xfrm>
            <a:custGeom>
              <a:avLst/>
              <a:gdLst>
                <a:gd name="T0" fmla="*/ 0 w 4334"/>
                <a:gd name="T1" fmla="*/ 0 h 1030"/>
                <a:gd name="T2" fmla="*/ 0 w 4334"/>
                <a:gd name="T3" fmla="*/ 632 h 1030"/>
                <a:gd name="T4" fmla="*/ 396 w 4334"/>
                <a:gd name="T5" fmla="*/ 1030 h 1030"/>
                <a:gd name="T6" fmla="*/ 3938 w 4334"/>
                <a:gd name="T7" fmla="*/ 1030 h 1030"/>
                <a:gd name="T8" fmla="*/ 4334 w 4334"/>
                <a:gd name="T9" fmla="*/ 632 h 1030"/>
                <a:gd name="T10" fmla="*/ 4334 w 4334"/>
                <a:gd name="T1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4" h="1030">
                  <a:moveTo>
                    <a:pt x="0" y="0"/>
                  </a:moveTo>
                  <a:lnTo>
                    <a:pt x="0" y="632"/>
                  </a:lnTo>
                  <a:lnTo>
                    <a:pt x="396" y="1030"/>
                  </a:lnTo>
                  <a:lnTo>
                    <a:pt x="3938" y="1030"/>
                  </a:lnTo>
                  <a:lnTo>
                    <a:pt x="4334" y="632"/>
                  </a:lnTo>
                  <a:lnTo>
                    <a:pt x="4334" y="0"/>
                  </a:ln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506EE668-E3C0-4614-90B7-32BEB156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11" y="8945750"/>
              <a:ext cx="7136273" cy="1697151"/>
            </a:xfrm>
            <a:custGeom>
              <a:avLst/>
              <a:gdLst>
                <a:gd name="T0" fmla="*/ 0 w 3982"/>
                <a:gd name="T1" fmla="*/ 0 h 947"/>
                <a:gd name="T2" fmla="*/ 0 w 3982"/>
                <a:gd name="T3" fmla="*/ 579 h 947"/>
                <a:gd name="T4" fmla="*/ 364 w 3982"/>
                <a:gd name="T5" fmla="*/ 947 h 947"/>
                <a:gd name="T6" fmla="*/ 3617 w 3982"/>
                <a:gd name="T7" fmla="*/ 947 h 947"/>
                <a:gd name="T8" fmla="*/ 3982 w 3982"/>
                <a:gd name="T9" fmla="*/ 579 h 947"/>
                <a:gd name="T10" fmla="*/ 3982 w 3982"/>
                <a:gd name="T11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2" h="947">
                  <a:moveTo>
                    <a:pt x="0" y="0"/>
                  </a:moveTo>
                  <a:lnTo>
                    <a:pt x="0" y="579"/>
                  </a:lnTo>
                  <a:lnTo>
                    <a:pt x="364" y="947"/>
                  </a:lnTo>
                  <a:lnTo>
                    <a:pt x="3617" y="947"/>
                  </a:lnTo>
                  <a:lnTo>
                    <a:pt x="3982" y="579"/>
                  </a:lnTo>
                  <a:lnTo>
                    <a:pt x="3982" y="0"/>
                  </a:lnTo>
                </a:path>
              </a:pathLst>
            </a:custGeom>
            <a:noFill/>
            <a:ln w="476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E7FD1588-2139-42F6-930B-E2BEDD45F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43" y="8945750"/>
              <a:ext cx="6512611" cy="1546611"/>
            </a:xfrm>
            <a:custGeom>
              <a:avLst/>
              <a:gdLst>
                <a:gd name="T0" fmla="*/ 0 w 3634"/>
                <a:gd name="T1" fmla="*/ 0 h 863"/>
                <a:gd name="T2" fmla="*/ 0 w 3634"/>
                <a:gd name="T3" fmla="*/ 529 h 863"/>
                <a:gd name="T4" fmla="*/ 333 w 3634"/>
                <a:gd name="T5" fmla="*/ 863 h 863"/>
                <a:gd name="T6" fmla="*/ 3299 w 3634"/>
                <a:gd name="T7" fmla="*/ 863 h 863"/>
                <a:gd name="T8" fmla="*/ 3634 w 3634"/>
                <a:gd name="T9" fmla="*/ 529 h 863"/>
                <a:gd name="T10" fmla="*/ 3634 w 3634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4" h="863">
                  <a:moveTo>
                    <a:pt x="0" y="0"/>
                  </a:moveTo>
                  <a:lnTo>
                    <a:pt x="0" y="529"/>
                  </a:lnTo>
                  <a:lnTo>
                    <a:pt x="333" y="863"/>
                  </a:lnTo>
                  <a:lnTo>
                    <a:pt x="3299" y="863"/>
                  </a:lnTo>
                  <a:lnTo>
                    <a:pt x="3634" y="529"/>
                  </a:lnTo>
                  <a:lnTo>
                    <a:pt x="3634" y="0"/>
                  </a:lnTo>
                </a:path>
              </a:pathLst>
            </a:custGeom>
            <a:noFill/>
            <a:ln w="412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55D46746-3B85-4D9C-ACB3-DD9FE361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58" y="8945750"/>
              <a:ext cx="5879989" cy="1397864"/>
            </a:xfrm>
            <a:custGeom>
              <a:avLst/>
              <a:gdLst>
                <a:gd name="T0" fmla="*/ 0 w 3281"/>
                <a:gd name="T1" fmla="*/ 0 h 780"/>
                <a:gd name="T2" fmla="*/ 0 w 3281"/>
                <a:gd name="T3" fmla="*/ 479 h 780"/>
                <a:gd name="T4" fmla="*/ 301 w 3281"/>
                <a:gd name="T5" fmla="*/ 780 h 780"/>
                <a:gd name="T6" fmla="*/ 2981 w 3281"/>
                <a:gd name="T7" fmla="*/ 780 h 780"/>
                <a:gd name="T8" fmla="*/ 3281 w 3281"/>
                <a:gd name="T9" fmla="*/ 479 h 780"/>
                <a:gd name="T10" fmla="*/ 3281 w 3281"/>
                <a:gd name="T1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1" h="780">
                  <a:moveTo>
                    <a:pt x="0" y="0"/>
                  </a:moveTo>
                  <a:lnTo>
                    <a:pt x="0" y="479"/>
                  </a:lnTo>
                  <a:lnTo>
                    <a:pt x="301" y="780"/>
                  </a:lnTo>
                  <a:lnTo>
                    <a:pt x="2981" y="780"/>
                  </a:lnTo>
                  <a:lnTo>
                    <a:pt x="3281" y="479"/>
                  </a:lnTo>
                  <a:lnTo>
                    <a:pt x="3281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3" name="Freeform 9">
              <a:extLst>
                <a:ext uri="{FF2B5EF4-FFF2-40B4-BE49-F238E27FC236}">
                  <a16:creationId xmlns:a16="http://schemas.microsoft.com/office/drawing/2014/main" id="{DF439BBF-BDBD-40C3-8154-5941B36D7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082" y="8945750"/>
              <a:ext cx="5254534" cy="1247325"/>
            </a:xfrm>
            <a:custGeom>
              <a:avLst/>
              <a:gdLst>
                <a:gd name="T0" fmla="*/ 0 w 2932"/>
                <a:gd name="T1" fmla="*/ 0 h 696"/>
                <a:gd name="T2" fmla="*/ 0 w 2932"/>
                <a:gd name="T3" fmla="*/ 426 h 696"/>
                <a:gd name="T4" fmla="*/ 268 w 2932"/>
                <a:gd name="T5" fmla="*/ 696 h 696"/>
                <a:gd name="T6" fmla="*/ 2662 w 2932"/>
                <a:gd name="T7" fmla="*/ 696 h 696"/>
                <a:gd name="T8" fmla="*/ 2932 w 2932"/>
                <a:gd name="T9" fmla="*/ 426 h 696"/>
                <a:gd name="T10" fmla="*/ 2932 w 293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2" h="696">
                  <a:moveTo>
                    <a:pt x="0" y="0"/>
                  </a:moveTo>
                  <a:lnTo>
                    <a:pt x="0" y="426"/>
                  </a:lnTo>
                  <a:lnTo>
                    <a:pt x="268" y="696"/>
                  </a:lnTo>
                  <a:lnTo>
                    <a:pt x="2662" y="696"/>
                  </a:lnTo>
                  <a:lnTo>
                    <a:pt x="2932" y="426"/>
                  </a:lnTo>
                  <a:lnTo>
                    <a:pt x="2932" y="0"/>
                  </a:ln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4" name="Freeform 10">
              <a:extLst>
                <a:ext uri="{FF2B5EF4-FFF2-40B4-BE49-F238E27FC236}">
                  <a16:creationId xmlns:a16="http://schemas.microsoft.com/office/drawing/2014/main" id="{7F47CEED-516D-4CDF-8B31-FDF53CBE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97" y="8945750"/>
              <a:ext cx="4623703" cy="1098578"/>
            </a:xfrm>
            <a:custGeom>
              <a:avLst/>
              <a:gdLst>
                <a:gd name="T0" fmla="*/ 0 w 2580"/>
                <a:gd name="T1" fmla="*/ 0 h 613"/>
                <a:gd name="T2" fmla="*/ 0 w 2580"/>
                <a:gd name="T3" fmla="*/ 376 h 613"/>
                <a:gd name="T4" fmla="*/ 236 w 2580"/>
                <a:gd name="T5" fmla="*/ 613 h 613"/>
                <a:gd name="T6" fmla="*/ 2344 w 2580"/>
                <a:gd name="T7" fmla="*/ 613 h 613"/>
                <a:gd name="T8" fmla="*/ 2580 w 2580"/>
                <a:gd name="T9" fmla="*/ 376 h 613"/>
                <a:gd name="T10" fmla="*/ 2580 w 2580"/>
                <a:gd name="T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0" h="613">
                  <a:moveTo>
                    <a:pt x="0" y="0"/>
                  </a:moveTo>
                  <a:lnTo>
                    <a:pt x="0" y="376"/>
                  </a:lnTo>
                  <a:lnTo>
                    <a:pt x="236" y="613"/>
                  </a:lnTo>
                  <a:lnTo>
                    <a:pt x="2344" y="613"/>
                  </a:lnTo>
                  <a:lnTo>
                    <a:pt x="2580" y="376"/>
                  </a:lnTo>
                  <a:lnTo>
                    <a:pt x="2580" y="0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5" name="Freeform 11">
              <a:extLst>
                <a:ext uri="{FF2B5EF4-FFF2-40B4-BE49-F238E27FC236}">
                  <a16:creationId xmlns:a16="http://schemas.microsoft.com/office/drawing/2014/main" id="{BD3C6C15-FDD4-437D-A230-C39F755A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28" y="8945750"/>
              <a:ext cx="3996456" cy="951623"/>
            </a:xfrm>
            <a:custGeom>
              <a:avLst/>
              <a:gdLst>
                <a:gd name="T0" fmla="*/ 0 w 2230"/>
                <a:gd name="T1" fmla="*/ 0 h 531"/>
                <a:gd name="T2" fmla="*/ 0 w 2230"/>
                <a:gd name="T3" fmla="*/ 326 h 531"/>
                <a:gd name="T4" fmla="*/ 204 w 2230"/>
                <a:gd name="T5" fmla="*/ 531 h 531"/>
                <a:gd name="T6" fmla="*/ 2026 w 2230"/>
                <a:gd name="T7" fmla="*/ 531 h 531"/>
                <a:gd name="T8" fmla="*/ 2230 w 2230"/>
                <a:gd name="T9" fmla="*/ 326 h 531"/>
                <a:gd name="T10" fmla="*/ 2230 w 2230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0" h="531">
                  <a:moveTo>
                    <a:pt x="0" y="0"/>
                  </a:moveTo>
                  <a:lnTo>
                    <a:pt x="0" y="326"/>
                  </a:lnTo>
                  <a:lnTo>
                    <a:pt x="204" y="531"/>
                  </a:lnTo>
                  <a:lnTo>
                    <a:pt x="2026" y="531"/>
                  </a:lnTo>
                  <a:lnTo>
                    <a:pt x="2230" y="326"/>
                  </a:lnTo>
                  <a:lnTo>
                    <a:pt x="2230" y="0"/>
                  </a:lnTo>
                </a:path>
              </a:pathLst>
            </a:custGeom>
            <a:noFill/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6" name="Freeform 12">
              <a:extLst>
                <a:ext uri="{FF2B5EF4-FFF2-40B4-BE49-F238E27FC236}">
                  <a16:creationId xmlns:a16="http://schemas.microsoft.com/office/drawing/2014/main" id="{802B4ADA-9E96-48FF-AF94-AA98167BC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744" y="8945750"/>
              <a:ext cx="3369210" cy="801084"/>
            </a:xfrm>
            <a:custGeom>
              <a:avLst/>
              <a:gdLst>
                <a:gd name="T0" fmla="*/ 0 w 1880"/>
                <a:gd name="T1" fmla="*/ 0 h 447"/>
                <a:gd name="T2" fmla="*/ 0 w 1880"/>
                <a:gd name="T3" fmla="*/ 274 h 447"/>
                <a:gd name="T4" fmla="*/ 172 w 1880"/>
                <a:gd name="T5" fmla="*/ 447 h 447"/>
                <a:gd name="T6" fmla="*/ 1708 w 1880"/>
                <a:gd name="T7" fmla="*/ 447 h 447"/>
                <a:gd name="T8" fmla="*/ 1880 w 1880"/>
                <a:gd name="T9" fmla="*/ 274 h 447"/>
                <a:gd name="T10" fmla="*/ 1880 w 1880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0" h="447">
                  <a:moveTo>
                    <a:pt x="0" y="0"/>
                  </a:moveTo>
                  <a:lnTo>
                    <a:pt x="0" y="274"/>
                  </a:lnTo>
                  <a:lnTo>
                    <a:pt x="172" y="447"/>
                  </a:lnTo>
                  <a:lnTo>
                    <a:pt x="1708" y="447"/>
                  </a:lnTo>
                  <a:lnTo>
                    <a:pt x="1880" y="274"/>
                  </a:lnTo>
                  <a:lnTo>
                    <a:pt x="1880" y="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207" name="Freeform 13">
              <a:extLst>
                <a:ext uri="{FF2B5EF4-FFF2-40B4-BE49-F238E27FC236}">
                  <a16:creationId xmlns:a16="http://schemas.microsoft.com/office/drawing/2014/main" id="{1D2E90D6-2D59-4442-9C00-CBF4255C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575" y="8945750"/>
              <a:ext cx="2741963" cy="652336"/>
            </a:xfrm>
            <a:custGeom>
              <a:avLst/>
              <a:gdLst>
                <a:gd name="T0" fmla="*/ 0 w 1530"/>
                <a:gd name="T1" fmla="*/ 0 h 364"/>
                <a:gd name="T2" fmla="*/ 0 w 1530"/>
                <a:gd name="T3" fmla="*/ 223 h 364"/>
                <a:gd name="T4" fmla="*/ 140 w 1530"/>
                <a:gd name="T5" fmla="*/ 364 h 364"/>
                <a:gd name="T6" fmla="*/ 1389 w 1530"/>
                <a:gd name="T7" fmla="*/ 364 h 364"/>
                <a:gd name="T8" fmla="*/ 1530 w 1530"/>
                <a:gd name="T9" fmla="*/ 223 h 364"/>
                <a:gd name="T10" fmla="*/ 1530 w 1530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364">
                  <a:moveTo>
                    <a:pt x="0" y="0"/>
                  </a:moveTo>
                  <a:lnTo>
                    <a:pt x="0" y="223"/>
                  </a:lnTo>
                  <a:lnTo>
                    <a:pt x="140" y="364"/>
                  </a:lnTo>
                  <a:lnTo>
                    <a:pt x="1389" y="364"/>
                  </a:lnTo>
                  <a:lnTo>
                    <a:pt x="1530" y="223"/>
                  </a:lnTo>
                  <a:lnTo>
                    <a:pt x="1530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CFB0B307-3175-4BAD-BBFA-BE4FA0160F29}"/>
              </a:ext>
            </a:extLst>
          </p:cNvPr>
          <p:cNvSpPr txBox="1"/>
          <p:nvPr/>
        </p:nvSpPr>
        <p:spPr>
          <a:xfrm>
            <a:off x="1415541" y="3014176"/>
            <a:ext cx="137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tr-TR" sz="1600" b="1" dirty="0">
                <a:solidFill>
                  <a:srgbClr val="FFFFFF"/>
                </a:solidFill>
                <a:latin typeface="CamberW04-Bold" panose="01000000000000000000" pitchFamily="2" charset="-94"/>
              </a:rPr>
              <a:t>A. LİDERLİK, YÖNETİŞİM ve KALİTE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EEB06BA-D186-4BD2-A1BB-D47EB8C0B24A}"/>
              </a:ext>
            </a:extLst>
          </p:cNvPr>
          <p:cNvSpPr txBox="1"/>
          <p:nvPr/>
        </p:nvSpPr>
        <p:spPr>
          <a:xfrm>
            <a:off x="4094332" y="3098722"/>
            <a:ext cx="137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tr-TR" sz="1600" b="1" dirty="0">
                <a:solidFill>
                  <a:srgbClr val="FFFFFF"/>
                </a:solidFill>
                <a:latin typeface="CamberW04-Bold" panose="01000000000000000000" pitchFamily="2" charset="-94"/>
              </a:rPr>
              <a:t>B. EĞİTİM ve ÖĞRETİM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207ED56-B1B1-41A9-84DC-A55EBD981906}"/>
              </a:ext>
            </a:extLst>
          </p:cNvPr>
          <p:cNvSpPr txBox="1"/>
          <p:nvPr/>
        </p:nvSpPr>
        <p:spPr>
          <a:xfrm>
            <a:off x="6663926" y="3100012"/>
            <a:ext cx="151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tr-TR" sz="1600" b="1" dirty="0">
                <a:solidFill>
                  <a:srgbClr val="FFFFFF"/>
                </a:solidFill>
                <a:latin typeface="CamberW04-Bold" panose="01000000000000000000" pitchFamily="2" charset="-94"/>
              </a:rPr>
              <a:t>C. ARAŞTIRMA ve GELİŞTİRME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B04B098-A682-42ED-8C8F-FBC6022E5EF6}"/>
              </a:ext>
            </a:extLst>
          </p:cNvPr>
          <p:cNvSpPr txBox="1"/>
          <p:nvPr/>
        </p:nvSpPr>
        <p:spPr>
          <a:xfrm>
            <a:off x="9288504" y="3136612"/>
            <a:ext cx="151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tr-TR" sz="1600" b="1" dirty="0">
                <a:solidFill>
                  <a:srgbClr val="FFFFFF"/>
                </a:solidFill>
                <a:latin typeface="CamberW04-Bold" panose="01000000000000000000" pitchFamily="2" charset="-94"/>
              </a:rPr>
              <a:t>D. TOPLUMSAL KATKI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3" name="Unvan 3">
            <a:extLst>
              <a:ext uri="{FF2B5EF4-FFF2-40B4-BE49-F238E27FC236}">
                <a16:creationId xmlns:a16="http://schemas.microsoft.com/office/drawing/2014/main" id="{6A0E5429-1488-47ED-954E-65683EB716C1}"/>
              </a:ext>
            </a:extLst>
          </p:cNvPr>
          <p:cNvSpPr txBox="1">
            <a:spLocks/>
          </p:cNvSpPr>
          <p:nvPr/>
        </p:nvSpPr>
        <p:spPr>
          <a:xfrm>
            <a:off x="394303" y="-134649"/>
            <a:ext cx="7453318" cy="1325390"/>
          </a:xfrm>
          <a:prstGeom prst="rect">
            <a:avLst/>
          </a:prstGeom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17">
              <a:defRPr/>
            </a:pPr>
            <a:r>
              <a:rPr lang="tr-TR" sz="3200" b="1" dirty="0">
                <a:solidFill>
                  <a:srgbClr val="0066FF"/>
                </a:solidFill>
                <a:latin typeface="CamberW04-Bold" pitchFamily="2" charset="0"/>
              </a:rPr>
              <a:t>ÖDR: 4 ana başlık, 14 ölçüt ve 46 alt ölçüt</a:t>
            </a:r>
          </a:p>
        </p:txBody>
      </p:sp>
      <p:sp>
        <p:nvSpPr>
          <p:cNvPr id="214" name="TextBox 28">
            <a:extLst>
              <a:ext uri="{FF2B5EF4-FFF2-40B4-BE49-F238E27FC236}">
                <a16:creationId xmlns:a16="http://schemas.microsoft.com/office/drawing/2014/main" id="{089C5A33-935A-4E5E-8E08-5626E237A3A6}"/>
              </a:ext>
            </a:extLst>
          </p:cNvPr>
          <p:cNvSpPr txBox="1"/>
          <p:nvPr/>
        </p:nvSpPr>
        <p:spPr>
          <a:xfrm>
            <a:off x="365646" y="1117373"/>
            <a:ext cx="302634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28508"/>
            <a:r>
              <a:rPr lang="en-US" sz="1600" dirty="0"/>
              <a:t>A.1. </a:t>
            </a:r>
            <a:r>
              <a:rPr lang="en-US" sz="1600" dirty="0" err="1"/>
              <a:t>Liderlik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Kalite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A.2. </a:t>
            </a:r>
            <a:r>
              <a:rPr lang="en-US" sz="1600" dirty="0" err="1"/>
              <a:t>Misyon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Stratejik</a:t>
            </a:r>
            <a:r>
              <a:rPr lang="en-US" sz="1600" dirty="0"/>
              <a:t> </a:t>
            </a:r>
            <a:r>
              <a:rPr lang="en-US" sz="1600" dirty="0" err="1"/>
              <a:t>Amaçlar</a:t>
            </a:r>
            <a:r>
              <a:rPr lang="en-US" sz="1600" dirty="0"/>
              <a:t> A.3. </a:t>
            </a:r>
            <a:r>
              <a:rPr lang="en-US" sz="1600" dirty="0" err="1"/>
              <a:t>Yönetim</a:t>
            </a:r>
            <a:r>
              <a:rPr lang="en-US" sz="1600" dirty="0"/>
              <a:t> </a:t>
            </a:r>
            <a:r>
              <a:rPr lang="en-US" sz="1600" dirty="0" err="1"/>
              <a:t>Sistemleri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A.4. </a:t>
            </a:r>
            <a:r>
              <a:rPr lang="en-US" sz="1600" dirty="0" err="1"/>
              <a:t>Paydaş</a:t>
            </a:r>
            <a:r>
              <a:rPr lang="en-US" sz="1600" dirty="0"/>
              <a:t> </a:t>
            </a:r>
            <a:r>
              <a:rPr lang="en-US" sz="1600" dirty="0" err="1"/>
              <a:t>Katılımı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A.5. </a:t>
            </a:r>
            <a:r>
              <a:rPr lang="en-US" sz="1600" dirty="0" err="1"/>
              <a:t>Uluslararasılaşma</a:t>
            </a:r>
            <a:endParaRPr lang="en-US" sz="1600" b="1" dirty="0">
              <a:latin typeface="CamberW04-Regular" pitchFamily="2" charset="0"/>
            </a:endParaRPr>
          </a:p>
        </p:txBody>
      </p:sp>
      <p:sp>
        <p:nvSpPr>
          <p:cNvPr id="215" name="TextBox 29">
            <a:extLst>
              <a:ext uri="{FF2B5EF4-FFF2-40B4-BE49-F238E27FC236}">
                <a16:creationId xmlns:a16="http://schemas.microsoft.com/office/drawing/2014/main" id="{4D91BA2C-41F8-49DA-8137-9BB042C958E0}"/>
              </a:ext>
            </a:extLst>
          </p:cNvPr>
          <p:cNvSpPr txBox="1"/>
          <p:nvPr/>
        </p:nvSpPr>
        <p:spPr>
          <a:xfrm>
            <a:off x="2786425" y="5464449"/>
            <a:ext cx="52790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28508"/>
            <a:r>
              <a:rPr lang="en-US" sz="1600" dirty="0"/>
              <a:t>B.1. Program </a:t>
            </a:r>
            <a:r>
              <a:rPr lang="en-US" sz="1600" dirty="0" err="1"/>
              <a:t>Tasarımı</a:t>
            </a:r>
            <a:r>
              <a:rPr lang="en-US" sz="1600" dirty="0"/>
              <a:t>, </a:t>
            </a:r>
            <a:r>
              <a:rPr lang="en-US" sz="1600" dirty="0" err="1"/>
              <a:t>Değerlendirmesi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Güncellenmesi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B.2. </a:t>
            </a:r>
            <a:r>
              <a:rPr lang="en-US" sz="1600" dirty="0" err="1"/>
              <a:t>Programların</a:t>
            </a:r>
            <a:r>
              <a:rPr lang="en-US" sz="1600" dirty="0"/>
              <a:t> </a:t>
            </a:r>
            <a:r>
              <a:rPr lang="en-US" sz="1600" dirty="0" err="1"/>
              <a:t>Yürütülmesi</a:t>
            </a:r>
            <a:r>
              <a:rPr lang="en-US" sz="1600" dirty="0"/>
              <a:t> (</a:t>
            </a:r>
            <a:r>
              <a:rPr lang="en-US" sz="1600" dirty="0" err="1"/>
              <a:t>Öğrenci</a:t>
            </a:r>
            <a:r>
              <a:rPr lang="en-US" sz="1600" dirty="0"/>
              <a:t> </a:t>
            </a:r>
            <a:r>
              <a:rPr lang="en-US" sz="1600" dirty="0" err="1"/>
              <a:t>Merkezli</a:t>
            </a:r>
            <a:r>
              <a:rPr lang="en-US" sz="1600" dirty="0"/>
              <a:t> </a:t>
            </a:r>
            <a:r>
              <a:rPr lang="en-US" sz="1600" dirty="0" err="1"/>
              <a:t>Öğrenme</a:t>
            </a:r>
            <a:r>
              <a:rPr lang="en-US" sz="1600" dirty="0"/>
              <a:t> </a:t>
            </a:r>
            <a:r>
              <a:rPr lang="en-US" sz="1600" dirty="0" err="1"/>
              <a:t>Öğretme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Değerlendirme</a:t>
            </a:r>
            <a:r>
              <a:rPr lang="en-US" sz="1600" dirty="0"/>
              <a:t>) </a:t>
            </a:r>
            <a:endParaRPr lang="tr-TR" sz="1600" dirty="0"/>
          </a:p>
          <a:p>
            <a:pPr defTabSz="228508"/>
            <a:r>
              <a:rPr lang="en-US" sz="1600" dirty="0"/>
              <a:t>B.3. </a:t>
            </a:r>
            <a:r>
              <a:rPr lang="en-US" sz="1600" dirty="0" err="1"/>
              <a:t>Öğrenme</a:t>
            </a:r>
            <a:r>
              <a:rPr lang="en-US" sz="1600" dirty="0"/>
              <a:t> </a:t>
            </a:r>
            <a:r>
              <a:rPr lang="en-US" sz="1600" dirty="0" err="1"/>
              <a:t>Kaynakları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Akademik</a:t>
            </a:r>
            <a:r>
              <a:rPr lang="en-US" sz="1600" dirty="0"/>
              <a:t> </a:t>
            </a:r>
            <a:r>
              <a:rPr lang="en-US" sz="1600" dirty="0" err="1"/>
              <a:t>Destek</a:t>
            </a:r>
            <a:r>
              <a:rPr lang="en-US" sz="1600" dirty="0"/>
              <a:t> </a:t>
            </a:r>
            <a:r>
              <a:rPr lang="en-US" sz="1600" dirty="0" err="1"/>
              <a:t>Hizmetleri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B.4. </a:t>
            </a:r>
            <a:r>
              <a:rPr lang="en-US" sz="1600" dirty="0" err="1"/>
              <a:t>Öğretim</a:t>
            </a:r>
            <a:r>
              <a:rPr lang="en-US" sz="1600" dirty="0"/>
              <a:t> </a:t>
            </a:r>
            <a:r>
              <a:rPr lang="en-US" sz="1600" dirty="0" err="1"/>
              <a:t>Kadrosu</a:t>
            </a:r>
            <a:endParaRPr lang="en-US" sz="1600" b="1" dirty="0">
              <a:latin typeface="CamberW04-Regular" pitchFamily="2" charset="0"/>
            </a:endParaRPr>
          </a:p>
        </p:txBody>
      </p:sp>
      <p:sp>
        <p:nvSpPr>
          <p:cNvPr id="216" name="TextBox 27">
            <a:extLst>
              <a:ext uri="{FF2B5EF4-FFF2-40B4-BE49-F238E27FC236}">
                <a16:creationId xmlns:a16="http://schemas.microsoft.com/office/drawing/2014/main" id="{CAB8D226-8224-4641-8F3E-33E69A80A2CC}"/>
              </a:ext>
            </a:extLst>
          </p:cNvPr>
          <p:cNvSpPr txBox="1"/>
          <p:nvPr/>
        </p:nvSpPr>
        <p:spPr>
          <a:xfrm>
            <a:off x="7982533" y="712942"/>
            <a:ext cx="431529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defTabSz="228508">
              <a:defRPr sz="1600"/>
            </a:lvl1pPr>
          </a:lstStyle>
          <a:p>
            <a:r>
              <a:rPr lang="en-US" dirty="0"/>
              <a:t>C.1.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ve</a:t>
            </a:r>
            <a:endParaRPr lang="en-US" dirty="0"/>
          </a:p>
          <a:p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Kaynakları</a:t>
            </a:r>
            <a:endParaRPr lang="en-US" dirty="0"/>
          </a:p>
          <a:p>
            <a:r>
              <a:rPr lang="en-US" dirty="0"/>
              <a:t>C.2.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Yetkinliği</a:t>
            </a:r>
            <a:r>
              <a:rPr lang="en-US" dirty="0"/>
              <a:t>, </a:t>
            </a:r>
            <a:r>
              <a:rPr lang="en-US" dirty="0" err="1"/>
              <a:t>İş</a:t>
            </a:r>
            <a:r>
              <a:rPr lang="en-US" dirty="0"/>
              <a:t> </a:t>
            </a:r>
            <a:r>
              <a:rPr lang="en-US" dirty="0" err="1"/>
              <a:t>Birlikleri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tr-TR" dirty="0"/>
              <a:t> </a:t>
            </a:r>
            <a:r>
              <a:rPr lang="en-US" dirty="0" err="1"/>
              <a:t>Destekler</a:t>
            </a:r>
            <a:endParaRPr lang="en-US" dirty="0"/>
          </a:p>
          <a:p>
            <a:r>
              <a:rPr lang="en-US" dirty="0"/>
              <a:t>C.3.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Performansı</a:t>
            </a:r>
            <a:endParaRPr lang="en-US" dirty="0"/>
          </a:p>
        </p:txBody>
      </p:sp>
      <p:sp>
        <p:nvSpPr>
          <p:cNvPr id="217" name="TextBox 26">
            <a:extLst>
              <a:ext uri="{FF2B5EF4-FFF2-40B4-BE49-F238E27FC236}">
                <a16:creationId xmlns:a16="http://schemas.microsoft.com/office/drawing/2014/main" id="{9B8018AA-E72A-4595-9E49-02A4FF55773C}"/>
              </a:ext>
            </a:extLst>
          </p:cNvPr>
          <p:cNvSpPr txBox="1"/>
          <p:nvPr/>
        </p:nvSpPr>
        <p:spPr>
          <a:xfrm>
            <a:off x="8646571" y="5599182"/>
            <a:ext cx="36512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28508"/>
            <a:r>
              <a:rPr lang="en-US" sz="1600" dirty="0"/>
              <a:t>D.1. </a:t>
            </a:r>
            <a:r>
              <a:rPr lang="en-US" sz="1600" dirty="0" err="1"/>
              <a:t>Toplumsal</a:t>
            </a:r>
            <a:r>
              <a:rPr lang="en-US" sz="1600" dirty="0"/>
              <a:t> </a:t>
            </a:r>
            <a:r>
              <a:rPr lang="en-US" sz="1600" dirty="0" err="1"/>
              <a:t>Katkı</a:t>
            </a:r>
            <a:r>
              <a:rPr lang="en-US" sz="1600" dirty="0"/>
              <a:t> </a:t>
            </a:r>
            <a:r>
              <a:rPr lang="en-US" sz="1600" dirty="0" err="1"/>
              <a:t>Süreçlerinin</a:t>
            </a:r>
            <a:r>
              <a:rPr lang="en-US" sz="1600" dirty="0"/>
              <a:t> </a:t>
            </a:r>
            <a:r>
              <a:rPr lang="en-US" sz="1600" dirty="0" err="1"/>
              <a:t>Yönetimi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Toplumsal</a:t>
            </a:r>
            <a:r>
              <a:rPr lang="en-US" sz="1600" dirty="0"/>
              <a:t> </a:t>
            </a:r>
            <a:r>
              <a:rPr lang="en-US" sz="1600" dirty="0" err="1"/>
              <a:t>Katkı</a:t>
            </a:r>
            <a:r>
              <a:rPr lang="en-US" sz="1600" dirty="0"/>
              <a:t> </a:t>
            </a:r>
            <a:r>
              <a:rPr lang="en-US" sz="1600" dirty="0" err="1"/>
              <a:t>Kaynakları</a:t>
            </a:r>
            <a:r>
              <a:rPr lang="en-US" sz="1600" dirty="0"/>
              <a:t> </a:t>
            </a:r>
            <a:endParaRPr lang="tr-TR" sz="1600" dirty="0"/>
          </a:p>
          <a:p>
            <a:pPr defTabSz="228508"/>
            <a:r>
              <a:rPr lang="en-US" sz="1600" dirty="0"/>
              <a:t>D.2 </a:t>
            </a:r>
            <a:r>
              <a:rPr lang="en-US" sz="1600" dirty="0" err="1"/>
              <a:t>Toplumsal</a:t>
            </a:r>
            <a:r>
              <a:rPr lang="en-US" sz="1600" dirty="0"/>
              <a:t> </a:t>
            </a:r>
            <a:r>
              <a:rPr lang="en-US" sz="1600" dirty="0" err="1"/>
              <a:t>Katkı</a:t>
            </a:r>
            <a:r>
              <a:rPr lang="en-US" sz="1600" dirty="0"/>
              <a:t> </a:t>
            </a:r>
            <a:r>
              <a:rPr lang="en-US" sz="1600" dirty="0" err="1"/>
              <a:t>Performansı</a:t>
            </a:r>
            <a:endParaRPr lang="en-US" sz="1600" b="1" dirty="0">
              <a:solidFill>
                <a:srgbClr val="172144"/>
              </a:solidFill>
              <a:latin typeface="CamberW01-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  <p:bldP spid="210" grpId="0"/>
      <p:bldP spid="211" grpId="0"/>
      <p:bldP spid="214" grpId="0"/>
      <p:bldP spid="215" grpId="0"/>
      <p:bldP spid="216" grpId="0" animBg="1"/>
      <p:bldP spid="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metin, meneviş mavisi, mavi içeren bir resim&#10;&#10;Açıklama otomatik olarak oluşturuldu">
            <a:extLst>
              <a:ext uri="{FF2B5EF4-FFF2-40B4-BE49-F238E27FC236}">
                <a16:creationId xmlns:a16="http://schemas.microsoft.com/office/drawing/2014/main" id="{E96E0795-B4F0-41DB-3B04-3494F5869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E749DE8-050A-CA40-7962-63AF62048A7E}"/>
              </a:ext>
            </a:extLst>
          </p:cNvPr>
          <p:cNvSpPr txBox="1"/>
          <p:nvPr/>
        </p:nvSpPr>
        <p:spPr>
          <a:xfrm>
            <a:off x="1761282" y="6308209"/>
            <a:ext cx="959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30" marR="40005" algn="ctr"/>
            <a:r>
              <a:rPr lang="tr-TR" sz="1800" i="1" dirty="0">
                <a:solidFill>
                  <a:srgbClr val="000000"/>
                </a:solidFill>
                <a:effectLst/>
                <a:latin typeface="CamberW04-Light"/>
                <a:ea typeface="Times New Roman" panose="02020603050405020304" pitchFamily="18" charset="0"/>
                <a:cs typeface="Calibri" panose="020F0502020204030204" pitchFamily="34" charset="0"/>
              </a:rPr>
              <a:t>YÖKAK Dereceli Değerlendirme Anahtarıyla Alt Ölçütlerin Olgunluk Düzeyinin Değerlendirilmesi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D020D24-E977-3538-AC81-024F73BEA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5043"/>
          <a:stretch/>
        </p:blipFill>
        <p:spPr bwMode="auto">
          <a:xfrm>
            <a:off x="2020529" y="948652"/>
            <a:ext cx="10082541" cy="537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C5FFCA0-518E-73D3-A321-93E251C5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529" y="-6402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Dereceli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3088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9D980165-C76E-89F6-51EC-3CB78523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8431C85-12C0-4107-6F05-6D697253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181967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66FF"/>
                </a:solidFill>
              </a:rPr>
              <a:t>Akran  Değerlendirme Süreci 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FBFAF29-0E99-C368-64A4-AD4284B798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684" y="2019300"/>
          <a:ext cx="10937358" cy="455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42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0C512C9-72F8-7FE2-2440-87CB3EB3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DE75BA9-0BC1-F45F-BCAB-27E19AD4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8894" y="1024617"/>
            <a:ext cx="13089787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66FF"/>
                </a:solidFill>
              </a:rPr>
              <a:t>Akran  Değerlendiricisinin Görev ve Sorumlulukları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A307AA55-5087-6B9D-23FC-1DB56BE279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438" y="1836256"/>
          <a:ext cx="11394337" cy="487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55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F548B9F-5793-43E8-FD8A-F019B703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İçerik Yer Tutucusu 4" descr="metin, 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D276DC71-E8CE-9D23-B008-8E24C2283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671"/>
          <a:stretch/>
        </p:blipFill>
        <p:spPr>
          <a:xfrm>
            <a:off x="1804791" y="1484800"/>
            <a:ext cx="8843546" cy="5373200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D919FEC-9F74-9CF8-2832-834C665D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4659"/>
            <a:ext cx="8515350" cy="73977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66FF"/>
                </a:solidFill>
              </a:rPr>
              <a:t>ÖDR ve ADR Olgunluk Düzeyi Basamakları</a:t>
            </a:r>
          </a:p>
        </p:txBody>
      </p:sp>
    </p:spTree>
    <p:extLst>
      <p:ext uri="{BB962C8B-B14F-4D97-AF65-F5344CB8AC3E}">
        <p14:creationId xmlns:p14="http://schemas.microsoft.com/office/powerpoint/2010/main" val="31572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682</Words>
  <Application>Microsoft Office PowerPoint</Application>
  <PresentationFormat>Geniş ekran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CamberW01-Light</vt:lpstr>
      <vt:lpstr>CamberW04-Bold</vt:lpstr>
      <vt:lpstr>CamberW04-Light</vt:lpstr>
      <vt:lpstr>CamberW04-Regular</vt:lpstr>
      <vt:lpstr>Tahoma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Dereceli Değerlendirme</vt:lpstr>
      <vt:lpstr>Akran  Değerlendirme Süreci </vt:lpstr>
      <vt:lpstr>Akran  Değerlendiricisinin Görev ve Sorumlulukları</vt:lpstr>
      <vt:lpstr>ÖDR ve ADR Olgunluk Düzeyi Basamakları</vt:lpstr>
      <vt:lpstr>PowerPoint Sunusu</vt:lpstr>
      <vt:lpstr>Dikkat edilecek noktalar</vt:lpstr>
      <vt:lpstr>PowerPoint Sunusu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songül yorgun</dc:creator>
  <cp:lastModifiedBy>Songül YORGUN</cp:lastModifiedBy>
  <cp:revision>9</cp:revision>
  <dcterms:created xsi:type="dcterms:W3CDTF">2024-07-24T07:35:23Z</dcterms:created>
  <dcterms:modified xsi:type="dcterms:W3CDTF">2024-07-24T13:21:07Z</dcterms:modified>
</cp:coreProperties>
</file>